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handoutMasterIdLst>
    <p:handoutMasterId r:id="rId32"/>
  </p:handoutMasterIdLst>
  <p:sldIdLst>
    <p:sldId id="256" r:id="rId2"/>
    <p:sldId id="284" r:id="rId3"/>
    <p:sldId id="257" r:id="rId4"/>
    <p:sldId id="258" r:id="rId5"/>
    <p:sldId id="285" r:id="rId6"/>
    <p:sldId id="286" r:id="rId7"/>
    <p:sldId id="287" r:id="rId8"/>
    <p:sldId id="260" r:id="rId9"/>
    <p:sldId id="261" r:id="rId10"/>
    <p:sldId id="263" r:id="rId11"/>
    <p:sldId id="288" r:id="rId12"/>
    <p:sldId id="265" r:id="rId13"/>
    <p:sldId id="290" r:id="rId14"/>
    <p:sldId id="266" r:id="rId15"/>
    <p:sldId id="267" r:id="rId16"/>
    <p:sldId id="291" r:id="rId17"/>
    <p:sldId id="268" r:id="rId18"/>
    <p:sldId id="292" r:id="rId19"/>
    <p:sldId id="269" r:id="rId20"/>
    <p:sldId id="293" r:id="rId21"/>
    <p:sldId id="270" r:id="rId22"/>
    <p:sldId id="294" r:id="rId23"/>
    <p:sldId id="295" r:id="rId24"/>
    <p:sldId id="280" r:id="rId25"/>
    <p:sldId id="296" r:id="rId26"/>
    <p:sldId id="297" r:id="rId27"/>
    <p:sldId id="298" r:id="rId28"/>
    <p:sldId id="299" r:id="rId29"/>
    <p:sldId id="300" r:id="rId30"/>
    <p:sldId id="301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>
        <p:scale>
          <a:sx n="90" d="100"/>
          <a:sy n="90" d="100"/>
        </p:scale>
        <p:origin x="-1002" y="-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4DA8D8-85A0-4F9C-9591-9C086B14C7A4}" type="datetimeFigureOut">
              <a:rPr lang="en-US" smtClean="0"/>
              <a:t>2/20/2016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12338-7B87-4778-9C4C-B6BCED9EA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6788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4D344-17B1-47EC-BF32-32242911E0D2}" type="datetimeFigureOut">
              <a:rPr lang="en-US" smtClean="0"/>
              <a:t>2/20/2016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43ADC-1218-47A6-B22E-61AB2897734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4D344-17B1-47EC-BF32-32242911E0D2}" type="datetimeFigureOut">
              <a:rPr lang="en-US" smtClean="0"/>
              <a:t>2/20/2016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43ADC-1218-47A6-B22E-61AB289773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4D344-17B1-47EC-BF32-32242911E0D2}" type="datetimeFigureOut">
              <a:rPr lang="en-US" smtClean="0"/>
              <a:t>2/20/2016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43ADC-1218-47A6-B22E-61AB289773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4D344-17B1-47EC-BF32-32242911E0D2}" type="datetimeFigureOut">
              <a:rPr lang="en-US" smtClean="0"/>
              <a:t>2/20/2016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43ADC-1218-47A6-B22E-61AB289773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4D344-17B1-47EC-BF32-32242911E0D2}" type="datetimeFigureOut">
              <a:rPr lang="en-US" smtClean="0"/>
              <a:t>2/20/2016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43ADC-1218-47A6-B22E-61AB2897734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4D344-17B1-47EC-BF32-32242911E0D2}" type="datetimeFigureOut">
              <a:rPr lang="en-US" smtClean="0"/>
              <a:t>2/20/2016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43ADC-1218-47A6-B22E-61AB289773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4D344-17B1-47EC-BF32-32242911E0D2}" type="datetimeFigureOut">
              <a:rPr lang="en-US" smtClean="0"/>
              <a:t>2/20/2016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43ADC-1218-47A6-B22E-61AB289773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4D344-17B1-47EC-BF32-32242911E0D2}" type="datetimeFigureOut">
              <a:rPr lang="en-US" smtClean="0"/>
              <a:t>2/20/2016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D43ADC-1218-47A6-B22E-61AB2897734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4D344-17B1-47EC-BF32-32242911E0D2}" type="datetimeFigureOut">
              <a:rPr lang="en-US" smtClean="0"/>
              <a:t>2/20/2016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43ADC-1218-47A6-B22E-61AB289773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4D344-17B1-47EC-BF32-32242911E0D2}" type="datetimeFigureOut">
              <a:rPr lang="en-US" smtClean="0"/>
              <a:t>2/20/2016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2ED43ADC-1218-47A6-B22E-61AB289773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A144D344-17B1-47EC-BF32-32242911E0D2}" type="datetimeFigureOut">
              <a:rPr lang="en-US" smtClean="0"/>
              <a:t>2/20/2016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43ADC-1218-47A6-B22E-61AB289773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144D344-17B1-47EC-BF32-32242911E0D2}" type="datetimeFigureOut">
              <a:rPr lang="en-US" smtClean="0"/>
              <a:t>2/20/2016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ED43ADC-1218-47A6-B22E-61AB2897734E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533400" y="2130425"/>
            <a:ext cx="8077200" cy="17557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Holt Science Olympiad </a:t>
            </a:r>
            <a:br>
              <a:rPr lang="en-US" dirty="0" smtClean="0"/>
            </a:br>
            <a:r>
              <a:rPr lang="en-US" dirty="0" smtClean="0"/>
              <a:t>division b Invitational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February 20, 2016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73736"/>
            <a:ext cx="5486400" cy="2798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43475"/>
            <a:ext cx="238125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475" y="4943475"/>
            <a:ext cx="191452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1" y="4943475"/>
            <a:ext cx="4848224" cy="1921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7136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Planet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Place – L’Anse </a:t>
            </a:r>
            <a:r>
              <a:rPr lang="en-US" dirty="0" err="1" smtClean="0"/>
              <a:t>Creuse</a:t>
            </a:r>
            <a:r>
              <a:rPr lang="en-US" dirty="0" smtClean="0"/>
              <a:t> Blue</a:t>
            </a:r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Place – Canton Charter Academy White</a:t>
            </a:r>
          </a:p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Place – Canton Charter Academy Red</a:t>
            </a:r>
          </a:p>
          <a:p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Place – L’Anse </a:t>
            </a:r>
            <a:r>
              <a:rPr lang="en-US" dirty="0" err="1" smtClean="0"/>
              <a:t>Creuse</a:t>
            </a:r>
            <a:r>
              <a:rPr lang="en-US" dirty="0" smtClean="0"/>
              <a:t> Gold</a:t>
            </a:r>
          </a:p>
          <a:p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Place – Fowlerville Jr. HS</a:t>
            </a:r>
          </a:p>
          <a:p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Place – Scranton MS</a:t>
            </a:r>
          </a:p>
          <a:p>
            <a:endParaRPr lang="en-US" dirty="0"/>
          </a:p>
        </p:txBody>
      </p:sp>
      <p:pic>
        <p:nvPicPr>
          <p:cNvPr id="9218" name="Picture 2" descr="http://awesomeocean.com/wp-content/uploads/2014/10/life_under_the_ocean-wid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714874"/>
            <a:ext cx="34290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christianevidences.org/wp-content/uploads/2013/09/ocean-diagra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595" y="4716035"/>
            <a:ext cx="3275405" cy="2141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phatzine.com/wp-content/uploads/2013/12/earth-glob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16035"/>
            <a:ext cx="2439594" cy="2141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614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Elastic Launched Glider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620000" cy="4525963"/>
          </a:xfrm>
        </p:spPr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Place – Scranton MS</a:t>
            </a:r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Place – Meads Mill MS</a:t>
            </a:r>
          </a:p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Place – L’Anse </a:t>
            </a:r>
            <a:r>
              <a:rPr lang="en-US" dirty="0" err="1" smtClean="0"/>
              <a:t>Creuse</a:t>
            </a:r>
            <a:r>
              <a:rPr lang="en-US" dirty="0" smtClean="0"/>
              <a:t> Gold</a:t>
            </a:r>
          </a:p>
          <a:p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Place – L’Anse </a:t>
            </a:r>
            <a:r>
              <a:rPr lang="en-US" dirty="0" err="1" smtClean="0"/>
              <a:t>Creuse</a:t>
            </a:r>
            <a:r>
              <a:rPr lang="en-US" dirty="0" smtClean="0"/>
              <a:t> Blue</a:t>
            </a:r>
          </a:p>
          <a:p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Place – Canton Charter Academy Red</a:t>
            </a:r>
          </a:p>
          <a:p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Place – Holt Jr. HS Gold</a:t>
            </a:r>
          </a:p>
          <a:p>
            <a:endParaRPr lang="en-US" dirty="0"/>
          </a:p>
        </p:txBody>
      </p:sp>
      <p:pic>
        <p:nvPicPr>
          <p:cNvPr id="10244" name="Picture 4" descr="http://cache4.asset-cache.net/xc/92279684-model-basa-wood-elastic-powered-plane.jpg?v=2&amp;c=IWSAsset&amp;k=2&amp;d=cfeTedGyIHXIwLDak26vxEh8keDfl4nmb0hPwfIeqqY1&amp;b=Ng==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800599"/>
            <a:ext cx="3124200" cy="208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oldtimecandy.com/media/catalog/product/cache/1/image/9df78eab33525d08d6e5fb8d27136e95/s/k/sky-streak-rubber_band-balsa-plane-op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0599"/>
            <a:ext cx="3004778" cy="2063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mahogonymodels.com/pics/ac/f1516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778" y="4800599"/>
            <a:ext cx="3015022" cy="2073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7556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467600" cy="1143000"/>
          </a:xfrm>
        </p:spPr>
        <p:txBody>
          <a:bodyPr/>
          <a:lstStyle/>
          <a:p>
            <a:r>
              <a:rPr lang="en-US" dirty="0" smtClean="0"/>
              <a:t>Experimental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7467600" cy="4525963"/>
          </a:xfrm>
        </p:spPr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Place – Meads Mill MS</a:t>
            </a:r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Place – Holt Jr. HS Brown</a:t>
            </a:r>
          </a:p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Place – Scranton MS</a:t>
            </a:r>
          </a:p>
          <a:p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Place – Holt Jr. HS Gold</a:t>
            </a:r>
          </a:p>
          <a:p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Place – Chippewa MS Maroon</a:t>
            </a:r>
          </a:p>
          <a:p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Place – Fowlerville Jr. HS</a:t>
            </a:r>
          </a:p>
          <a:p>
            <a:endParaRPr lang="en-US" dirty="0"/>
          </a:p>
        </p:txBody>
      </p:sp>
      <p:pic>
        <p:nvPicPr>
          <p:cNvPr id="1026" name="Picture 2" descr="http://catholiclane.com/wp-content/uploads/rainbow-test-tub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9738" y="4450918"/>
            <a:ext cx="3834261" cy="2407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lh3.googleusercontent.com/DDX9fNOj70NQ6KiymQE6Str5p6-TE6A4t6b-YqlpK3i-0nuI0KuXRUTADx55NVNZ0UbWvanrOMSOJ4CEm42oy4VV22iXOmg5yij2LPmmXY5kgbR8DxRAyKverUWQl2d-UDBCwaKUh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50918"/>
            <a:ext cx="5309738" cy="240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969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 Science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924800" cy="4525963"/>
          </a:xfrm>
        </p:spPr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Place – Holt Jr. HS Gold</a:t>
            </a:r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Place – Meads Mill MS</a:t>
            </a:r>
          </a:p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Place – Canton Charter Academy White</a:t>
            </a:r>
          </a:p>
          <a:p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Place – St. Martha</a:t>
            </a:r>
          </a:p>
          <a:p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Place – Scranton MS</a:t>
            </a:r>
          </a:p>
          <a:p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Place – Canton Charter Academy Red</a:t>
            </a:r>
          </a:p>
          <a:p>
            <a:endParaRPr lang="en-US" dirty="0"/>
          </a:p>
        </p:txBody>
      </p:sp>
      <p:pic>
        <p:nvPicPr>
          <p:cNvPr id="4098" name="Picture 2" descr="https://lh6.googleusercontent.com/rMNfILQ4MfDmpa_Ov69o7bN7f9AVORufz58R0saVUp680GE2wg24_po_46ijnfxtMmsF-GUNZzhr_WTW3L3Fyko_NoKOI1vXUdOVPrX5Ebrpc0HVRfnvnMrUETk3SgDL9PPcmbsEr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96847"/>
            <a:ext cx="3429000" cy="2261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lh4.googleusercontent.com/js2IOlncTJAqp-lK3A_DBk0po5aJI7ZrXXhFfWpg_Y2TdUsUsXPGLNLtydpgCvCZkJjgrXRU1akV4bz_ldwfgsqFmYeDLbUUg6LwAsumOhfDmklsckPIA7srGs3gtCLAcqDF5Lu5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563" y="4596847"/>
            <a:ext cx="2534437" cy="2261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upload.wikimedia.org/wikipedia/commons/6/6d/USDA_Food_Pyramid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860" y="4596847"/>
            <a:ext cx="3171703" cy="2261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908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Fossils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19200"/>
            <a:ext cx="7919763" cy="4525963"/>
          </a:xfrm>
        </p:spPr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Place – Meads Mill MS</a:t>
            </a:r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Place – Washtenaw Int’l MS Academy</a:t>
            </a:r>
          </a:p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Place – Scranton MS</a:t>
            </a:r>
          </a:p>
          <a:p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Place – Canton Charter Academy White</a:t>
            </a:r>
          </a:p>
          <a:p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Place – L’Anse </a:t>
            </a:r>
            <a:r>
              <a:rPr lang="en-US" dirty="0" err="1" smtClean="0"/>
              <a:t>Creuse</a:t>
            </a:r>
            <a:r>
              <a:rPr lang="en-US" dirty="0" smtClean="0"/>
              <a:t> Blue</a:t>
            </a:r>
          </a:p>
          <a:p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Place – Holt Jr. HS Brown</a:t>
            </a:r>
          </a:p>
          <a:p>
            <a:endParaRPr lang="en-US" dirty="0"/>
          </a:p>
        </p:txBody>
      </p:sp>
      <p:pic>
        <p:nvPicPr>
          <p:cNvPr id="13318" name="Picture 6" descr="https://everblue94.files.wordpress.com/2014/03/grac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731436"/>
            <a:ext cx="2311907" cy="2126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physics.aps.org/assets/7b9938ea-45f7-48f4-b715-bede1c3a1a5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107" y="4731436"/>
            <a:ext cx="2173821" cy="2126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coolscience.com.au/wp-content/uploads/2012/07/phot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31436"/>
            <a:ext cx="3124199" cy="2126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s://lh3.googleusercontent.com/ZpOx3ZCsn4BL6bjU2H8D45o1LSFk3OrKGb3-RT1bHO86vbsFB40lpvRu4GbP61uwzTIjlOzAMmc_kYZhaeQDtoEcWq5KaXX60w0k20MMRGj-fYFejITuMsvV8S0lsWVN33C-Vey6C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850523" y="4564524"/>
            <a:ext cx="3052880" cy="1534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751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467600" cy="1143000"/>
          </a:xfrm>
        </p:spPr>
        <p:txBody>
          <a:bodyPr/>
          <a:lstStyle/>
          <a:p>
            <a:r>
              <a:rPr lang="en-US" dirty="0" smtClean="0"/>
              <a:t>Green Generation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6637"/>
            <a:ext cx="7696200" cy="4525963"/>
          </a:xfrm>
        </p:spPr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Place – Scranton MS</a:t>
            </a:r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Place – Washtenaw Int’l MS Academy</a:t>
            </a:r>
          </a:p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Place – L’Anse </a:t>
            </a:r>
            <a:r>
              <a:rPr lang="en-US" dirty="0" err="1" smtClean="0"/>
              <a:t>Creuse</a:t>
            </a:r>
            <a:r>
              <a:rPr lang="en-US" dirty="0" smtClean="0"/>
              <a:t> Gold</a:t>
            </a:r>
          </a:p>
          <a:p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Place – Holt Jr. HS Gold</a:t>
            </a:r>
          </a:p>
          <a:p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Place – Holt Jr. HS Brown</a:t>
            </a:r>
          </a:p>
          <a:p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Place – </a:t>
            </a:r>
            <a:r>
              <a:rPr lang="en-US" dirty="0" err="1" smtClean="0"/>
              <a:t>Kinawa</a:t>
            </a:r>
            <a:r>
              <a:rPr lang="en-US" dirty="0" smtClean="0"/>
              <a:t> MS Omega</a:t>
            </a:r>
          </a:p>
          <a:p>
            <a:endParaRPr lang="en-US" dirty="0"/>
          </a:p>
        </p:txBody>
      </p:sp>
      <p:sp>
        <p:nvSpPr>
          <p:cNvPr id="4" name="AutoShape 2" descr="data:image/jpeg;base64,/9j/4AAQSkZJRgABAQAAAQABAAD/2wCEAAkGBxQTERUUExMVFhUXFx8ZGBgYGRgeGhkdIBgaGyAfICAfHiggHyIlHhwhIjEiJiktLi8xGx8zODctNygtLisBCgoKDg0OGxAQGjImICQsNyw0Ni4sLCwvLSwvNCw0LCwsLC0sLC80LCwvNCwsLCwsMTIsLCwsLCwsLCwsLC83LP/AABEIAQEAxAMBIgACEQEDEQH/xAAcAAEAAgMBAQEAAAAAAAAAAAAABQYDBAcCAQj/xAA9EAACAQMDAgUCBAUCBQMFAAABAhEAAyEEEjEFQQYTIlFhMnEHgZGhFCNCUrFywTOywtHwgpLhJGKTovH/xAAaAQEAAwEBAQAAAAAAAAAAAAAAAQIDBAUG/8QAMREAAgIBAwIDBwMEAwAAAAAAAAECEQMSITFB8ARhcRMiUZGh0eGBscEFMkLxFCMz/9oADAMBAAIRAxEAPwDuNKUoBSlKAUpSgFKUoBSlVTxT4qGnHA743Lv5A+jk/wDpM/E1hn8RDCrkVlNRVstdfCaoeh/EW2XKXWVPSdpaQd6gEqQfgzzP7w8Q+M7I0wvGfLPowGLFySIUCDOO5GDXLP8AqWNQuKbb4VP8lPbR6Ft6p1QWYJUsO8EYH5n7frXzpfXLF9A9u6jT2BEg+xHY/Fcg6J1pnZ7TNcWwyb1KgnaDDgG47Al4HERzn0178L3gbl7e1y5b2kkYRVKliGuMvp3KJYREbhyQsYQ8dk1ScuPhz+3fqZLO2ztFrUKwBDAz8+9Za4LpvxHAvHYilVXKszKcNA2lAZwwHBwCTmAe3dH1Zu2Uc2zbJGUIMqQYIyBwRzGee9ejhySltJG0J6jcpSlbmgpSlAKUpQClKUApSlAKUpQClKUApSlAK8XroUEsQAO5rBr9UqKdzAEgxPePzH+a4/4l8c3LdxiVdwh9RHGfp2iZ2yYJxz7ma4vE+LeNqEI3J+fHqZzyaTrup1KMoh02t3LYj8jJrmvivw5c1TKbaAFWIRhi4VMAmAwCqvAMzEntVT6R4lItlwWa2rDfICok5PpGeIkkx6hHFXbquqvWtNcbcouFSwMFVBP0rDMYIECJycwJivF8V4jJ7XVKPl+ONv3368HPOetboo3R/D5Ja5curtFwFjc3/wAxJJg8YIYdyDE9q3L/AFbT6ZnQJb8sknZuYKCJWYj6iCTPcT9qibfi1dSu2++0uFV13MNpWYCwSBJgyM8e0GPs9ES9qFH1Ix9KwGO0ciZ5gz6u3fGJjGWtvM2q+Xf8GF06Lh4bsWWdr+mnbsKmGhFJC3JIgD0gY7AVG6a5fRrlvUq5tbt7ldhiJB+oiJMEwCB78RYH8W6XR2jZtWEa2fQSFwwIMrMbWwNpAnAPHFavjDqVqxY/iEUPduKXVmRWhi6GAxRYVREAwTtnNVh7r1R3cqStfL+bfTZlzR695Nu5adLYdkVnueYXT+I3tiZA3ZKwARBXggxVtsfiDabTW/KlQAF2TLrAVckiSd0D3zOcxxvqzbG87UXLzNcJZPKKgb1JLAk7oK+mRkyTPGdbq+o8iEtu6sAvolLgbEsWYECQ2Nu2fqmO/o+zy6Iw1bvv4d9TRqfCP0t4W8Upqt6khXUx7bowSFPqEHsfcVZK4J+FNoXbouXbVy6xLIyuAysjqVLZEYaf6vpZhECT2bTdZsBVXd5eAFV5BgAe/txzXZhzqqm9zbHO17xK0rXbWLB2kGADziJiZ7//AM96zowIBHBrqUk+DWz7SlKkkUpSgFKUoBSlKAUpWLU3dq4ie0yc/YZqs5qEXKXCBq9Q6vatYZhu9pE/pMkZ7A1C6zxN6wLZA4MSMgx/SVkHMc4PM5FUj8RdVeYhFaVBYPZ2nHdWkTt3Z4IMA8cimaXqGo3sU329rlNqkkJMrnkkLtmD9/v4mTxXiJ/2vT333scks0rpHXrnVLjb1Zdwg7SZ3eqTxnGInH6RXK+qazS+aQ7Kl4kgsrGGG47hujhh6SQD9OMiK3Ldxr1htPrLu22WlH3FQyhnMMoB5aDz3A+1c8T9M8ryzeG9AoVbgMsACkSC3dJxjmBwJ5MGFud5J23tt39DJtyZfdJptI6KLYttIVWYqp3evdmYkb8mR2is/X+vWQr2rvmRG0wpBZvSRwcSPeCc/Ncit9eCFfIG0hjBJCnI9RJWCZOQDgfM1K6fxSl22LeqW5cdhJJJAkFgFEkwu0A8ElmjAANRP+m5NWp219SXGdGnrejW3LGyWXyxNwsVCbREZMDcSBicn9t7wdrbdu8Eu3vLtn2ZlVmIIBY8KomZyR+U1r9T6jYKpbt27c3DKgR/KmIkggTIkoRAJnPFYXsohS8dgB3woXcjemNnBySRECFiRBr0Ye9FRyJ0/iSk/wDI9dN6Td1WoAa5auW0eJLP5TRC+kqAZYKCBAJAE+1TfiXTPcbTqrK6IwS4J2S/mQA3p3KBOW2nCAmSKkPCSCxZcW7RVlfy79xt24nEwNqqsAyFPq7mO+n4c038RqDeF4L5ILHzHfc7biQwyMBVABz3OYArlnmftnN7Rhxt9vj9rI1NS9DX8R9E1Bur5ybrCKfL8hcdmYhGIBdoJgEgliYNZur9O22zYFo3FuMPL3sg2NtXAO5c4Y5gTAgTAmOpdcd3Z9PbbfsxgMSjeoNBUAGA2CYGPtVRHim+VOA7lIJMBgDIKgkY43RzUxnnzU2kq869O73IcpS4LFqOp2NBYt+SyF4ktbItSx7jlmIVl9XGZHtVfvdZuEzZvut4jeBccMwDruMNkSASYO1hIAntDXOoXHVTdO5YJ3NtYpwxicH6ZA/YmI3H6G622C30ZF9W6yzMCwIXYRt3BjiJEZ+DXXh8Mox9527LqOxMdO6l1HS3bbPavG2d8C9hrgVwHU7uBubuP6hyBX6P6XrDdspce21pmEsj8oeCD2MHuMHkVSPwr095tJdXVqHRbzKm9ncAIwI27yfRgFTj6Z9oivxM8bWmjT2LrBlZvMYSFjb2/u5jPpifgjq1LDFyS56eZraxrUdP02ut3JCOrEcgESPyrYr8/wDg/wAZ27WoU3dQIG7cyLBMTzJEzAxntXbOmdfsXwhtMSHmPS2COVJiAR7Gr4MznH31TL48mrklKUpXSailKUApSlAKx33VVLMQIHJIAH5nislUbxB1Qh2G8MxUwp+kxIPfj5iRzXH43xcfDxTkuSk56USFy1ZCndsuR6wgXcWeQSY/qYYjPc1yzxNomUqFtXFQE7nZgzFgXB9M8SpLGe4jETatV12xaNpmvAIV+lQDJxgkZGG75z841PFPV1ZkN2wj7iARbIbdLiUbaQSwBb0945EV4WOalWnz5v0v1/ByTqRzfqXT7tu35iagsk7C9uIEsSQ3cCSNp74jkGtDX37j2jDvcUKoAdwDKnnZMkmMRP8AvV36/wCGrN8M1tvJBeNxJVXCqogqcIFIYACfbEVWtf0NNFcuW7rpvUytsmNylN4eeQTBWDmY9892PLGSvlp/Arp+hq+GOiPfndp/RhReDC2LZBHqkiW54+04mN3VeG7fk2/La6t5Hi66q7giTke8BQSQSJwInEjd641zRqgRwu0JunatuMb5WJAmJOM146rqXsp5FnUb9Nbg3bpACu2IS3GWAAzmCY9s5PNllk5rfj0+PPx46v5k6m2UvroKBTsBRgSrEgt6s+qOCQ26PmoxbgAXPImRMqZORwJgDg/71K9f2lRt+kM0OBG4HILDsx+/x2rQF3yi9tXWCdruoDblDSCp5HvAImIPtXrYv/NfHv1N8VOJ0zo2k1Gt6Wqefpbjb8LddkYAEFVPo2szuGgljuDRiCBA63XtDvdAP12kUHb5qF4YKZ3bSVEkR6dyrEzVW0Ost2rrMikw0IXggiWEtkdiDj25FSXWr90C1ckJvX+WwIyslQxyxT8zIxxFc+XFFyilGvoVnF2qNV+tMWa4P5SsAPLtmAWCmDHddxLQZ5781paVN7Kv1RJCTEkwABOTOMV51lgrchxBIBwQfaSCMe9fbjIcS4HAM8kKFWQTgAScT9UCuqMYreKNEkuDIgl9rOqqo+pQpkHtAjcTI7+9WPpXiO9ati3btKFCy7i04wRADyxVgRjIj1EzJNRvhpra6kem9dhcCyMziAYUn6u4+OakutdY3eSXtOu1iu18FYjvA9Rk/ka5sk5a9CjtXp+e/nnJk5a8b9Ssi5dS6Xt3Ng3XB/LsseBtOFKlTEYI7Yiq11bXC9fvG4zb2uMHublAM7h9BUFAZJkz7YzWnr2Zd3lXCu5QHSXlhBU4iCOxB4/M1g6VAdi9oXJQqCxlVYgAM3OBMn2x9jrHeF9RHeJlPR9ipcJVl3DeokApwTuMMB2OMc13n8L2s6hEuaYi15LRct+gl0KOA5gA73m2S5GfKHua4Nqde+4+ZcgLuthVEwVJMCYwSeT/ANgJXwj1jUJd3WXuhhH/AAwQsLLgOFPqyGMNMyYpGU1vLoNUlu0fq6la/T9R5lpHIgsoJEEQSPY5rYrsR1ClKUApSlAfGOOJ+K574ytoVuWXCtK/RujbjBwZIx3InHzXQ6h+p9Ct3bqXC7KwwANsGeRkTkfPzXl/1Pwks8YuHKfp30MssXJUj81avTtcuXLW1bfoYmT9bKC2WBO44xIgnaBzNXLoS2rmjV2323RAGCW3XyjkCATDna2JEkmfVMVO+IPAl97gCYthgZAVPLUyCA2ZMZOIBbmBFSHV9RZup5IZrO5SqkojqxRHBkKx2yLcxzke4rjywnPElVSv4/P1ObS6prc5dqFs3mYW9TdXau9QVkl9y84AjbkkAQR+Vb3VtjG3asLd1LIqBmLAHNuSo2jcPpSBwGHYTMczi2WdCtt0AfTMAfMYsTJO4TCqSeB9IPzVh6HrNPsZbBcsRtui6n829uC7TO1oJLGAoJPPFVyNwinFN13u18vXYqtlZXNb0sWdMlxUUqB/dumfUQMerEEkcR8VDX7QGoG44Igi2xwZgbeJOeMxnGKsPX/ETNcU21RSi7N4/q4JYd4BHJEn24iuPfYuzOt3KyptkmFKtJEjKlu/aCJrp8P7Rx1T8+vxEVbbRJr02w6BLF1luXJVxfyphAVAKjBkGOTxxGYHV9LtpcAuX5kncVUnbjH1EH6pkGDAnJwPt3UB3O3+WAJMGOInk5xiBntmaj9Y0seSZ9gMDHau3FGae7NsalZiuiGIx9xwe2K3PN8wKvotrB+otnaJzGc4HETHAmseh0wd4Y7RyY55E89z2qza3pWkNlbdoXBdDliW9TFNv0+lFHOeDGeYq+XNCDSf+vM0lKCasq7TtBEmBLNBAySI+R8n59ql/DfTU1DNOoSw1tZQFGJuGT6ZWTuzjnAPETWvrbl3TtbgNbZUAyFhjBOOzD1H9anPA1lCJ32RcBJVfLD3iR9J3ONqLP2+ajLljHHr6ByWmyP8PdQNq44DsIlkCGDccwqqSMkEGQp4IOVyaj+sdVa6wiAgUAIogKO4nk55bvW51Bhd84FEtsCm3asyFVwFX44G7ggCoizpd5Co0sTxECImZ+O+OxNVxxg5e0kt/wABKPLJa4iqqbWcs1uXYtySoMRjEHnkma+6PVORctadtq3F2vEy4kNkATHp/YfnD3CcQ87eOY98feTX3TKJycR2mT8Y7nGPvVvZ0rso8fWyY0F5kusqsVZ3G0IpfBaWYy24en2Oe5ETXb/AP4dixduG9bTYHS7ZuWyQH2h1Ia20lZ+uOAXgEwI/P2lDC5KFwy9wYZTng8iB/iuz+EvxjuzasauwJ3BGuFijREAsGG2e5JZRmYxm3u3uWTX+R2ulfAZ4r7XQbilKUApSvF6dp2xujE8TUN0rBTvF/i1bIZSVAEBp7k9hwcd4nvVB6T4quXLrJpbhuMS5tICYmMEkkAZgBRjMcEzYfxM8I3rtk3bdwG8v0iOTmQPmC33JA9q5z5SWFlot3hDALaJ2MH3KGlTBO0MQYjHIzXz9t5W8t6rqvgum31s4p25e8dF654sa9pDcN5UBMKlvcXLA7GUjE/zAQDJBgEVUuk+VdabZfTXAoL3EPqW4TnYTcHpIABJn+r2rN1bry3bSbFR7p3eb6drqYlmgNuG4y3MSO2J173T9YLVh9+nDb02LcuvtP9qgFQAQWAjPfvEYrK1Nyb3b2t/ffv4FW7lZG6m7fv3PJt2EvyzXBKt6iSNzNuA4MjMCSOCK2vFlnyX3mCCkD1NLfP1MViMGR7ip7rnVV04W0yE4IZbByFMkLBiJJBiDA59hB9fWdGrXd4Ta4WLivc9LMPVJzIgRgiIOcCkMjc4tqk/Pm+vf2IlHYp+i11s+WCI9clcyB6Qok+lsKYweTINYOpXSmpZgIVi270gQYCtkKJE59OARNal60nlB/KMLgsWPqmOACYgzMYzHxUz0rqTXFNvUA3LIBOC0oMzJiQHImPcTjca9hpQ99K+j/Bpp07o0LmkS1aWGBfBZSDB9M+nBBGckxx3qO1duDJiWU7hCQDEjbGACIiI9hWzrNUzu0k4UiTIO2AsY5hcwfY/mt7mupb3bbbekMQpIEKxk/GCR2raGpbs0hd2Y+n2zuCqofeMKIMc4PcCIk1v9TvgsrLcY7R9H0qqg8LB9u0AQa3+m6Brdhiz2xubaAHaWMSJhcjvyPnFRGv098qr7ZSSwbasHA/OMVipxnk58vUwclKfJsn+Hu3LC3Wv+XlZVjcx/aoYCCGPOQfYd9G6tuzDpdF07wQm0hTtON6/SR8T3NZFsqlu3cLp5jglUA3ED3ZgQFPsOc1hvoLzHy1Z9oEwMhQMkmJxxLTitIrerdd+X8m0XukeOrdYa9c80k+Y078KFHqMBY7bY/P8AWo8O2yJ9M/v/AOGst7TMlwKy7WkelpxPY+0d6wFoJiPbj/E11QjFJKK2Nkl0PYYD+nPz70tuJlufee/zA9/zrw7lon7V7YKDHMfIj9qtRNGzp7e4bd3qIO1QDk9hj3/8xX21dNpgJJ4JgnB9/wBMfma+aOzlS25ZgKV5B3AycTxMR3jtXZPDv4P3Bc1AuPKG0os3wNu4sQxDW8nGRk49PPbNr9TNq+C4/g/fvvpne5qBqLTbSjt5huhoO9WLjIGIjGW+wv8AUT4X6SdLpxZJU7WYgqIwXZh/mpatIKoo0iqVClKVYsKifEPVzp7YYLuJPEEj9u8wOe/walqr3jHphu21ZSQbZ3QP6uI79j/52PN4uc4YZShykVm2ouirdV66zFRd2K72ycltqP5ihVnMKe7fH6Vk9GS7qb1y5ZL20TfIUldxY7+4BgoPvOMTUX4i6lduHy7du9fLMp8vAdQRwAszzMZ4BMDjf6FoNS+ja4ltxcsOSbJDJav2p8p0DEwG9JMxM++J8HF4fJk/7Hs3fXv9jkVyldGrreoW7dnyV0pQOCzoTJCmNxMwo3faAMmOa8a28uotqtwqr2SClsuUd059MDafWP8AiIZIzPapfxObh1Fo27S2mDjY9xlyoMgFl3DZAkmQSAZ4zrDRpetC0pDagKWcr6UB3lZVoVmWD6RGA27vJtilHTcuf28yN+CvdV6ddu3QmwLtYsbi3HaZXALMQ2I+ecngBr3H8Eti0gHlNBLlTCliWggCZYsfTxPHepnSdEOlL3GV9RqFO2yVJ8vaUB8wjnPGBiAJqK8adOt27aoqb7zsNzJ5mxSxHoWD+55MCohOMpxgnaT29er576FWnwjX6f4MdrfnWjaVCD5ZdxtufyWLABhh9yrAJxvnEYppsGXeTtQDeNxltx4P+9XvoPiC4dNZ0uuQtpjc/kPu23EO30MUwr2/UdpcbSeTAMQ9zoJtajzbPmXtPhmeUVig5BUhxM/f6SIkY9ZzjDmXTtd7m3G9lct6v0lSpVOQo4BgrnucH/PuZlvD/Wrelt3H8tXuXCVDAiRHYdxM5b2IHatPWas3LibEUCQFQRIiOS2TJOZMSDwIrQ1NkAgDc0kYnM+wwexic1ZwWRVJVfmFu9zeXqEoy2wouXQVIAB2qclVHaYHbABr49+4qvbBDJgFgJCsSPcYEnbuxJ79qydBR4dVuEDyyGCoCSD6guSJzBkH/OdLVubBa2k+rmYmOQDHt7e81CjHW4peff8ABSlelGjqLLK21xmfy/I8Z963uhR5isd2CZCKrPAEkgNgECSDzIkcVtaXVKFXegZy0hSisApEczMY45MdqzPqfJT+SqI1wHdcUE7RElYKllxtOI5BHuNHkcvcaNVK9iO1Nr13Fu7laTCvhkJM+oEe3b5rTuaeFQ59fcjHOY/b9a+67UG7cZmChmOdoCqDwccc5njmsSWmaFEnkgDPaeB3x+1bxi0jVI96iyAEjkrJ792yPiAJnvPaK+aazPIJ+APgmT+Qr1fuLsTaW3QQ0xAGIAjJnJP+qOxJ+Jc3MP7iYJLYyR78Y5kxFTvQ3o2NB5gcPZ3bgcMrEMDHIPb3+wNfoDoP4v2Gt6dL1q4t1iqN6lPIaGH9TbivdQM88TXdR1PpWqsALcOge3ba2GtBhtdlRDvYRvX0ICEkxGQCa5p1S9Y3sFDnazwUIUBAzhAJVip4JJZhDECCM0t3syvoz9J2PGFvUMo0zyvqDYEgykENO2QC0qcxJ/pNWPp2sS7bV0dXEcqwYTHvX5D6VeuBH8lraglpV29a7UZt3IkBV5jkxGa/S34Z+J7Wu0pa3a8pkYC4BG0uRJZSOZ+RPbtUx1atyYuWqmW+lKVqaCsOqsq6w/08nOPz+KzVp9XvFLLsoBIE5MD9YNZ5WlBtroQ+Cj+L/wAP7Tul3TsbLpuJ2liSG57/AO/7VVH8b6rSRasWbVq0GC+pXOzjaCysyElQZUARgYitm14ju629c09u6LbrO0NLMxBhmA3BQAQRB7e+aydKFqxauNcbzL7MxL7fUxBAJABM4EwMcntNfPy8RKGS0qvhfZ1+Tlb3tbEcmq/jyl57Zt2iJfYWG4rcKsdwgAbjmQSBx/VW51PR6XS660VW+9wSgZC7nawJWQD6sHcTkYz2AjeseJrhuoFuqq7ZuliNi5Qq/c7SWiMznHFaPVep3QpbUr5mBtON4Vgpb+qADiPTzIiKqsTlD4J3W/PK+xDdbmLr3Wr1vVGEu7nG62iO/qQHYgaCWAmSwwSYGJJO34wG3SW7oDWbrKqqksrb59RiWiAFzO6SJJxH09V0VwK/8OwuFBDkvJKxBCkweN2PYz2Jjuv9VRiqiCUIuklVZHuzCqFUjJAI4JIkyKhQftIqKqufP8Fb6FX6kx2Wwbl3eyksLzMZAJAAX4gAGYIE47a3S78BraG5NwKm1QzE/UZx7Ak7RH7GbZ03S2E6gbXlqzFChe6CVsNcWNzbILEfT6tu0k4BGIfXdH2NfFu4HUgtttEOCodl3nGBzBwwDYwc+tCUZR39TS11I+/pUXTrc3pub6gH9fpbbldoK8YM5irv0nT6W50Vbd+3aS6rblu22tNce2pDnIZipBlWmIGYE55u5ZYB3qj5gEbT2wBiY94PFWLU6zUW9J/DlwReVmCgAFVGXLnnI4nhRiJpk1JJQfL+nWueCb08dTc0eq862luzcVIw4jDJk7i8QGUejZ3hY71WbfULTBg9oMWE7izBgSTMRzz+3Ne9ZrVazatKFQrtB27juJG2SOcD+0cluZEer6pbVQ5DXVNxIQZBUyN+7mSSsACAo7ikMSj05+frZmobcGC5dtpYthbTbmLE3GHIBgBJ9sT81ZPDHTrGqFpb+ttWbxbYENss23conc0IC0nk8A/NVLqGv8yVFsIoJIUEwuckDCgkAA4ztFY/4V4JLDcrbNpJDiQxmCPpEZPYke9dUYLl88m6iuWTPUeiWba35fy3VylpWMsSrIvqgQqt/MIaf6MkYLV2CBkRORI/cfpU/oeteRbKKFcupG7lgJnbxwWycngfasFvqlwp5KbQlxCGHl+poLMASo3GGIIAgcSIFTCcm2mti0ZMh0KwZBJxEHHOZEZx8jtWSw4kfSPlpjBB7Z7R+dZtZ050eGTbIVok4DjcpzmCPf3E1ina29AQFYZM4bnPtwf0rRlme2RmbaWCkkCDhRwM+0CP071ZOh27I8v/AOpa24Z9t1rO62qA7lwCSSXwQASN45C1V7t/cxdzvZjuJPuTJn3/APmvvnM/p9THaFAHaCIEd8CKrUupWmS9pFthTcKF0Ysp3Ehpzux3EcEjiDFd9/BlXWzfS7at2nTyVIt8MBYXaTyC22AWByRkAgz+b7esb0hiTtEKCcD2+0GK/Vf4ZWrK9PteS7OGUMxZ953FRImAMREAQII7VWKlq3ISerctdKUrY1FeLtoMIYAj2PFe6VDSapgo/inpyaRPMtKfLJh7SKCTJxAwANxnOPtXFeq6lLeuvNaIZWSD6WKbhbgy2CWD4wME/Ffo7xEqG1613QwK4kbgcE9oB96/O3itXsaxxpiT/Mhhs3RceJjE7i2Qs5xXi5MUY+KlFdV+n+/gc2Re8R2pv27S2gLe5gxLAfQ8bdocLB3LElSM7icdt3VdaS/uvoUtnZDWyN88SUDgmSYP68DJldD4RTyHuX71235kwNgYXirHYu7+kllkyRMniDFc8N9Dt3tY+nFxVBQhX3Ha1wQRtO0LyVwfb5FbVCSp9O2Uq1Rl6l1J/wCUoteX6ZAbcFEiSfWJgxu9JOGWOQDl6XpdVqHS2rWwu7ejMyDYokSvLgSYKqpPE1aPDn4X3Lept3NebQtyzNbkMWMLAhYUCSRMgiB9xYOseJtMr/y9BtuK21LzKrEFbYBO7P8ASgjd/aD3qGseKPn9SVGMd2VZOi2l0kerzmuutxka2WukSyncyhxkbpbb2k1RdYvkgqCCWOQRLGJkY59RbIP9MHiKtHVOr+bqLnmXryWhB9IEhoVTuYH0iZhjMEAyar+q6Q7O98qz2TvcMuQRnJMEjtM5yKYJybvI+e/mTd7mvY6cTZFxfWqxvULOwkj6gRgEmNxkTAqTt+Hb50p1pYbbrlNl2QWWFuC4xAhlJO3tnYO8V78NdXtoVF+1ZZLT71e4hDKzLKmUYSu8D+4xmAAam+qONSx1Fwp5zhk0tpApV9pI80AQEWSB3kk+010Tk4rzJuivdG0/makFWVS24IWXghZLYPp2xzmDMTFRus8rzXLgoyK+4A7i93iJzjdJJgd8y2PT3vLtlldRcLZZJkZIG4/QNwBaATP6xEaq5OQWO/JkAS3LcfMf/FMeNuXPl338iMcPsebxXc0CZbBMgjmR+f8AtQ3c+ocgAwIJE/5+c1k0fTrt0E27bsoIVtoLQcxIAJiAcxWPUWdgGVO4D6TMelWj8gwBHYgjtXXRvXQ99PuMH3Kqs0EDcAQPn2498VPaK8dqG1ZZbluXDhuQytMAyiYgjk+hYioBLxXZvWU+rbgbhxzn2NWzU6T+J0nmaPT3bhRCdTcuPvZSoDSrQsCGYEAGYUZxNJRbdlXFtkWFs3LRQs874H0wp2qMvEMPSY4gHvWLT9N2vBa1scBsmREleVJ2nmJzWbVWHF3+HIS0RAYj6QQsXJMeqCDkEj0n6uaxOnk2mdbo3ltv8tplQwlgeQCQM47VjJyW18mTlJOj0nh+42q22oRdwKuxICjdtklgoBHzGcDJANn8QeG9RbBvmLtoIXGoICr6QwwVAIb+XIUnO5ec1WLnWbrsN5kH07PVtCmT88kyZkma7d0voFjqekOnurcW5pVa35YdDsdwmVuDd6RsYbMgbjIMLBxlJ1Ki1uWzOB2irXCwYkkwJEk7vTI7kiZ+4Ffpn8IOr27/AEy0qLtNj+S2IBKgHd+YIJ+ZrjXTPBA1HUG0CsEezcO64rA7k2zjHIACzHLAxzX6N6R0q1p7YS0iqMTAA3EADcfkxWuNO7LwTs3qUpW5qKUpQHxhIitE9IsBjc8pN0hi0eosvB9yRW/WO/b3KRLCf7TB/I9qpLHFu2rZDRzLx11W/eRbNofwiMxh7kruYsoEgDcobezZEHawmSCaWrpojadrhuDzN0n+ZsuED1/y5C3GSNqniCZJiui6fwnqReRmZWsW7hY23Z2dwApXbJgHdJkmJVT81WbmjvP1C7euWRp1tO3khyWV7pJG8zCttglPp+gQSATXktSUNWV/xt8v29Tnp9SNsy1u473LqllclfUzkCArQVS5MhsQZMHAmaJreqXCwI8yCu5S5GV3NtJHG/A9p2riug63+XqBem6Ut2id20HJldlsMCoZ2XeWPAM5qveJ+jadRpGUyhtg3h6mAClQAIBjJ2STyaw8No5fX02MaVGfwZrdPb3+Zcui64XaV/pOTA7iMEscYAA714611NLdu5d09tWZb0ksQI/mSYiJlhn8+MRW9TeuXbhtC1tJeQVBUPMqsASSSIIg84M1i1Xh3Vo66Yr9ZgKGt5Jkdm55kdsCt/8AjpzUnL4bFleyGr6kj3CW2EsoJLKyq5YqSHKucTmRH0AgAmK86yybV1mDgq6mDtYLJwQgBDECcSI9MVOeDeo6exaL39KL9i3cR2V2IAZh6XAghj6CCDIgNxnd98R9Ra/vCaNNPtaUVUKvbVd26W4b1Z3cg+wNdMo6Kp7FpbKysdQLqWsfRJAa2+2ZE7SSBkiTBPAaO9aWrtAJKxAjAMlY9JJPyQf1FSXUulOlzdqSxbUIblq5O43Nw9JOZgzyYI71ohRABbcCQhIBgCR+/fNaxfFF1aPnR+o37N0LYdtzOoAWZcyIA7+rg8SDBqQHRdVp7X8WbR8sghyyA7ZubCDvQqrh44yOfepax0rTrobjqzMW2uIWGthXYbSxUrPqHrXbOawWut2S+x9NaFsAbA87zDvcTeQyhhFwCCIKqmBzWntE7aLa090VnZaBYCSAQFJxInJ+PcVjLtbPoYqSIlGPqE/BmtzqHTx9aBoYmQV2geqMe4n2GOK+u6kZCscHGOAqxHIPBPY5qFNcrcjXvsYdU02l2hVXb6gCT6txxnPAn7d+1T3hHplrU6fUpc1C2vKtm8gYel2C/TMcwOMnMgSDVfu20RmUHzFjkEr9pxyDyPirT4W8LPqbCulo+WbjJ5o2tL+XvVSsbhhY3CYNzFWlSiW2S2I3o9+yi3BeTaGCMhUvBKFdwmGYbxJkYBxgYrp34IdXtJqr1smG1BIQKZQtbZ2MniSjrBAAO09zmY1X4TWGs2r1+7dS5atJvS2S9sbV9S2wwLBWbMCY7ATXHfEl62mp1BsthnbA3AkFm3BpVSNpgbSPVCkiRVXCpX1KuNO+p+rbXS7K3WvLaQXWEFwo3H8+e1blcn/B7xG1wsl5rrXHj+kkAgGWYzzgCYxj+411itYSUlZrCVqxSlKuWFKUoBSlKA0ur3WW2Spj5x7e5wK5f1vqCG7dm3bdrCByHCk8/UWPBWCSAZwI5roviLTK6evKjIAncSCPb9Pz+RVLtfh8WUXdo8yGbYx9DMeN4B9wAcnGM5nxPGYpZs9b0v58jLIm9kVrW6G/1DTKLp/hRDEPdwlxlYbQJM7W3EzBAmpfwXpEteTeu3rDFy6ImoB8xdi3P+CSYVNu07SvBPB5lupPcXSIvUrq6faiqpRg9260gFWwCxO0GFjduHMRUD4d0w03l2rejuXEuMb1l9wC3CV2BlLbXsXCsEwW9BM8SNsWKONtVt9/IzSSZTer9OXRXQVLtdYF0OwgAKG9UEYyvEZjjmoDW9Uu6h9K9uztFsqgCMw81iSTnBWV9IHIhs1e/GOlNm9Z8w3Ll1lL3lnzBa3EwhnO1uCC3dY+adr9FrF1Fl7VhfMtzBRIWdxJBk7TG45+fzqmNKMrlz0t+uxSG0i19W1bW9ONQxUXLbPFuyFZVdoyZHqKbi3YbtxzUJ4k6nbuWNMm9fN8rYVLQI+oF2JgzE5IJJMgTURqej6tvND+WgZQHVZIB3bhAGAYAHPB+a+9G8MBiAS7Gc7La8e8mf8AFRixQgvelbvv6k6V1Zp3+pC8LCuwiwuyCyAgxMAhfo7Z3QSYxFa2m6bd1T/y1t7mlhb3ouNxnLEe/E8Gu4+FPCKW4YJqp7bhZA/a1/vV41nSQyZVj8bbDf8AMldsNTVpF93ufmv+EOkuHT3iGNyVKhpt7uQWHeNysB7GayN002WDC36Cg80oAYhQxjIK7v8AtGcVd/HPQbCKW8s22zltEydu1y1KjvyO9VPwfoNVqLt3yIubo9bORbBEemQJ3bSABAHNc81Pdr69TOn0IrS9Ma/YvkJb3bEKbrm24p82CwUnc4JBU+xuIewNRa2lRFlIbeAt0NgYBMiJOT+Rn7G567ous0+ttXbKt59raRaG4lm3D2wyMSBOO85FaHjforWGQW7bbme5uu/VbfI9KMF2naQ2JLLMH3rWE9SVfrzsWXFFWTprsSEXc0kBV9RYgTwOwH+1d/8AwXexZtnToL9u86LcuWbqEBXUC27g5K74B2tB7gQRXG/C3TNTe1XlWAF1C8TgEqGfJjDEAADvBnGR+m+heH7OnAdbYF5gfMuHLsWIZ/UcwW7cYEcV0Y3Js0hbJiqtrvw/0N64Lt20XuBgxZmYkxuwe0HcZHBx7CrTStmk+TVqyN6V0HT6bb5FlLe1PLG0QdszHznOe5NSVKUSS4JFKUqQKUpQClKUApSlARHifpI1Fh1Kl2Ckou6Bu2kA/BE4PvVR6B0y7oLS29Uqsigm1cQljbaXx6gYhXKgmSAOSBjohqF6n0I3wwe6U3RJtgAwCp7zn0jJkQSIrlz45c41u/l6lJR6o5L4kvnVjUajT3BbvE+XctNb3byhGwKSDtYnaZkQY7TXj8QfEbaYKLVpWgRvYgKGJOAs7iYE11fw74P02jO62pLlNrMcT87R6QfsK5P+IvVE0Ki3bseaC5IvPAG4Ekf/AHTB+JrF4K0692Z6Gjn9zU9Rvgna6qTJgBAT9zk/rVh8OeHtbcHra6ATx5l4/srBf0qHTq3VLo3W0ZF91QLP/qfJ/Wrn4W03UbifzXae264+P/xqP+Y1vUarb9CJ7Iu/hrwWQAbjL9jbn92YmrLc8J2iCMD7LH+CK0PDnSbkA3ChPyLp/wCa7/tVgv8AT5BAKD7qx/w4qViiun1JjBaeDkfjvwvd0vrtPcuW+6C7qVIH3DsP1Fe/ws0Wla696yNVauARcS6+5W9siJgzyJH5188fWtXon3g271tplFbVIR+fnMB+tZfwxvWtUzXPK1Nq8n1E3rrWnknjcxBiOI71z7p/n8lI7OjrOg0aLLhQHbLN3OAOfsox8CtDxf0QarSXbIVWZkIQMSF3cgmPnvBjPzUpo2JUT+X2rPXckqOlcFJ/C7wvc0mmnUoP4ljlt29tpVDtLf61JiT8GMC7UpUxikqQSoUpSpJFKUoBSlKAUpSgFKUoBSlKAUpSgPjDFcf/ABB69b0CKqaY3huMXW2hVaffJ3Qew4rsDCQQeK5H4563b0SALpmvhWkXTsVA2YG5p9Uew/zXN4lXW1lJnPm8R9Rvzct2Nqjuton/APa4f8VbfDms6g6guzj4Zwp/S3a/6qql/wAfa6+Js6Rdo77Llz9yY/aproWt61eAh0srH9ltT/yMf1quOD60vQwlydW8O6W+yzcYf+/UE/u4H7VPXdGxH1fvcH+Hql+HOjdSJDXtczL/AGyv/TbX/NWw9Pux/wAUk/6nH/eupxRouOCjeNbOrsnckOvcDUaoH9DK/lNPw+8u/ucLqLV1TDhidjfImQfyg1K+IbmrsiSnmJ7jUNP/ALTbj961/B+qt3i7Ib6OphkZVVT8jBB45DfeK53heq+hkl7xfdOTtzWWsdgkjNZK6TrFKUoBSlKAUpSgFKUoBSlKAUpSgFKUoBSlKA8ugIIPBEGuT+Pxa0mnYrp01LWn3eqJTn1Hk4BHHb2rrVV/xH0EXZuIBvK7XB4uL7H5FZZYakZ5E6tH5u1X4katsKtlF7AJMfqTWLT/AIg64HF7b/pS2P8Apro/UPw40D23CWzZvAEks7xPzJgVxfqek8m41vcr7SRKkEHPuKti0rhFFolwi9afx3rHx/F3E/M/7CrT07xHqzA/i7rH/V8n4rjml6fcufSB+bKP8mu1fh30+zZtruILjJhZ/wATXqQyQ0f2b9+Ry5o6XtIsHR9Rqbxh7975ypH2girZpOlKvqUsD8Rn7iK89Oti7kMCo9j/ALVN2rX6V5823I6sUNtzJYJIzWSlKg3FKUoBSlKAUpSgFKUoBSlKAUpSgFKUoBSlKAUpSgKn+I3h27rNI6aYot84lv6l7rxGfmvzH4k8MazRvGqsOknDkSjfZh6TX7IrDrNKl1Gt3EV0YEMrCQQeQRQrpp2j8SKhPAP6VvdD6bf1F5bemR2uH+yZHySOBX6esfhppLd0XLRuW4MhVdgv6KQD+c1bNFoLdoehVBPJAEn7nvRc7jdlJ/DLwjqdGhOp1N26WAlWZiq44UNJ+5McDFX+lKluyUqFKUqCRSlKAUpSgFKUoBSlKAUpSgFKUoBSlKAUpSgFKUoBSlKAUpSgFKUoBSlKAUpSgFKUoBSlKAUpSgFKUoBSlKAUpSgFKUoBSlKAUpSgFKUoBSlKAUpSgFKUoBSlKAUpSgFKUo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QTERUUExMVFhUXFx8ZGBgYGRgeGhkdIBgaGyAfICAfHiggHyIlHhwhIjEiJiktLi8xGx8zODctNygtLisBCgoKDg0OGxAQGjImICQsNyw0Ni4sLCwvLSwvNCw0LCwsLC0sLC80LCwvNCwsLCwsMTIsLCwsLCwsLCwsLC83LP/AABEIAQEAxAMBIgACEQEDEQH/xAAcAAEAAgMBAQEAAAAAAAAAAAAABQYDBAcCAQj/xAA9EAACAQMDAgUCBAUCBQMFAAABAhEAAyEEEjEFQQYTIlFhMnEHgZGhFCNCUrFywTOywtHwgpLhJGKTovH/xAAaAQEAAwEBAQAAAAAAAAAAAAAAAQIDBAUG/8QAMREAAgIBAwIDBwMEAwAAAAAAAAECEQMSITFB8ARhcRMiUZGh0eGBscEFMkLxFCMz/9oADAMBAAIRAxEAPwDuNKUoBSlKAUpSgFKUoBSlVTxT4qGnHA743Lv5A+jk/wDpM/E1hn8RDCrkVlNRVstdfCaoeh/EW2XKXWVPSdpaQd6gEqQfgzzP7w8Q+M7I0wvGfLPowGLFySIUCDOO5GDXLP8AqWNQuKbb4VP8lPbR6Ft6p1QWYJUsO8EYH5n7frXzpfXLF9A9u6jT2BEg+xHY/Fcg6J1pnZ7TNcWwyb1KgnaDDgG47Al4HERzn0178L3gbl7e1y5b2kkYRVKliGuMvp3KJYREbhyQsYQ8dk1ScuPhz+3fqZLO2ztFrUKwBDAz8+9Za4LpvxHAvHYilVXKszKcNA2lAZwwHBwCTmAe3dH1Zu2Uc2zbJGUIMqQYIyBwRzGee9ejhySltJG0J6jcpSlbmgpSlAKUpQClKUApSlAKUpQClKUApSlAK8XroUEsQAO5rBr9UqKdzAEgxPePzH+a4/4l8c3LdxiVdwh9RHGfp2iZ2yYJxz7ma4vE+LeNqEI3J+fHqZzyaTrup1KMoh02t3LYj8jJrmvivw5c1TKbaAFWIRhi4VMAmAwCqvAMzEntVT6R4lItlwWa2rDfICok5PpGeIkkx6hHFXbquqvWtNcbcouFSwMFVBP0rDMYIECJycwJivF8V4jJ7XVKPl+ONv3368HPOetboo3R/D5Ja5curtFwFjc3/wAxJJg8YIYdyDE9q3L/AFbT6ZnQJb8sknZuYKCJWYj6iCTPcT9qibfi1dSu2++0uFV13MNpWYCwSBJgyM8e0GPs9ES9qFH1Ix9KwGO0ciZ5gz6u3fGJjGWtvM2q+Xf8GF06Lh4bsWWdr+mnbsKmGhFJC3JIgD0gY7AVG6a5fRrlvUq5tbt7ldhiJB+oiJMEwCB78RYH8W6XR2jZtWEa2fQSFwwIMrMbWwNpAnAPHFavjDqVqxY/iEUPduKXVmRWhi6GAxRYVREAwTtnNVh7r1R3cqStfL+bfTZlzR695Nu5adLYdkVnueYXT+I3tiZA3ZKwARBXggxVtsfiDabTW/KlQAF2TLrAVckiSd0D3zOcxxvqzbG87UXLzNcJZPKKgb1JLAk7oK+mRkyTPGdbq+o8iEtu6sAvolLgbEsWYECQ2Nu2fqmO/o+zy6Iw1bvv4d9TRqfCP0t4W8Upqt6khXUx7bowSFPqEHsfcVZK4J+FNoXbouXbVy6xLIyuAysjqVLZEYaf6vpZhECT2bTdZsBVXd5eAFV5BgAe/txzXZhzqqm9zbHO17xK0rXbWLB2kGADziJiZ7//AM96zowIBHBrqUk+DWz7SlKkkUpSgFKUoBSlKAUpWLU3dq4ie0yc/YZqs5qEXKXCBq9Q6vatYZhu9pE/pMkZ7A1C6zxN6wLZA4MSMgx/SVkHMc4PM5FUj8RdVeYhFaVBYPZ2nHdWkTt3Z4IMA8cimaXqGo3sU329rlNqkkJMrnkkLtmD9/v4mTxXiJ/2vT333scks0rpHXrnVLjb1Zdwg7SZ3eqTxnGInH6RXK+qazS+aQ7Kl4kgsrGGG47hujhh6SQD9OMiK3Ldxr1htPrLu22WlH3FQyhnMMoB5aDz3A+1c8T9M8ryzeG9AoVbgMsACkSC3dJxjmBwJ5MGFud5J23tt39DJtyZfdJptI6KLYttIVWYqp3evdmYkb8mR2is/X+vWQr2rvmRG0wpBZvSRwcSPeCc/Ncit9eCFfIG0hjBJCnI9RJWCZOQDgfM1K6fxSl22LeqW5cdhJJJAkFgFEkwu0A8ElmjAANRP+m5NWp219SXGdGnrejW3LGyWXyxNwsVCbREZMDcSBicn9t7wdrbdu8Eu3vLtn2ZlVmIIBY8KomZyR+U1r9T6jYKpbt27c3DKgR/KmIkggTIkoRAJnPFYXsohS8dgB3woXcjemNnBySRECFiRBr0Ye9FRyJ0/iSk/wDI9dN6Td1WoAa5auW0eJLP5TRC+kqAZYKCBAJAE+1TfiXTPcbTqrK6IwS4J2S/mQA3p3KBOW2nCAmSKkPCSCxZcW7RVlfy79xt24nEwNqqsAyFPq7mO+n4c038RqDeF4L5ILHzHfc7biQwyMBVABz3OYArlnmftnN7Rhxt9vj9rI1NS9DX8R9E1Bur5ybrCKfL8hcdmYhGIBdoJgEgliYNZur9O22zYFo3FuMPL3sg2NtXAO5c4Y5gTAgTAmOpdcd3Z9PbbfsxgMSjeoNBUAGA2CYGPtVRHim+VOA7lIJMBgDIKgkY43RzUxnnzU2kq869O73IcpS4LFqOp2NBYt+SyF4ktbItSx7jlmIVl9XGZHtVfvdZuEzZvut4jeBccMwDruMNkSASYO1hIAntDXOoXHVTdO5YJ3NtYpwxicH6ZA/YmI3H6G622C30ZF9W6yzMCwIXYRt3BjiJEZ+DXXh8Mox9527LqOxMdO6l1HS3bbPavG2d8C9hrgVwHU7uBubuP6hyBX6P6XrDdspce21pmEsj8oeCD2MHuMHkVSPwr095tJdXVqHRbzKm9ncAIwI27yfRgFTj6Z9oivxM8bWmjT2LrBlZvMYSFjb2/u5jPpifgjq1LDFyS56eZraxrUdP02ut3JCOrEcgESPyrYr8/wDg/wAZ27WoU3dQIG7cyLBMTzJEzAxntXbOmdfsXwhtMSHmPS2COVJiAR7Gr4MznH31TL48mrklKUpXSailKUApSlAKx33VVLMQIHJIAH5nislUbxB1Qh2G8MxUwp+kxIPfj5iRzXH43xcfDxTkuSk56USFy1ZCndsuR6wgXcWeQSY/qYYjPc1yzxNomUqFtXFQE7nZgzFgXB9M8SpLGe4jETatV12xaNpmvAIV+lQDJxgkZGG75z841PFPV1ZkN2wj7iARbIbdLiUbaQSwBb0945EV4WOalWnz5v0v1/ByTqRzfqXT7tu35iagsk7C9uIEsSQ3cCSNp74jkGtDX37j2jDvcUKoAdwDKnnZMkmMRP8AvV36/wCGrN8M1tvJBeNxJVXCqogqcIFIYACfbEVWtf0NNFcuW7rpvUytsmNylN4eeQTBWDmY9892PLGSvlp/Arp+hq+GOiPfndp/RhReDC2LZBHqkiW54+04mN3VeG7fk2/La6t5Hi66q7giTke8BQSQSJwInEjd641zRqgRwu0JunatuMb5WJAmJOM146rqXsp5FnUb9Nbg3bpACu2IS3GWAAzmCY9s5PNllk5rfj0+PPx46v5k6m2UvroKBTsBRgSrEgt6s+qOCQ26PmoxbgAXPImRMqZORwJgDg/71K9f2lRt+kM0OBG4HILDsx+/x2rQF3yi9tXWCdruoDblDSCp5HvAImIPtXrYv/NfHv1N8VOJ0zo2k1Gt6Wqefpbjb8LddkYAEFVPo2szuGgljuDRiCBA63XtDvdAP12kUHb5qF4YKZ3bSVEkR6dyrEzVW0Ost2rrMikw0IXggiWEtkdiDj25FSXWr90C1ckJvX+WwIyslQxyxT8zIxxFc+XFFyilGvoVnF2qNV+tMWa4P5SsAPLtmAWCmDHddxLQZ5781paVN7Kv1RJCTEkwABOTOMV51lgrchxBIBwQfaSCMe9fbjIcS4HAM8kKFWQTgAScT9UCuqMYreKNEkuDIgl9rOqqo+pQpkHtAjcTI7+9WPpXiO9ati3btKFCy7i04wRADyxVgRjIj1EzJNRvhpra6kem9dhcCyMziAYUn6u4+OakutdY3eSXtOu1iu18FYjvA9Rk/ka5sk5a9CjtXp+e/nnJk5a8b9Ssi5dS6Xt3Ng3XB/LsseBtOFKlTEYI7Yiq11bXC9fvG4zb2uMHublAM7h9BUFAZJkz7YzWnr2Zd3lXCu5QHSXlhBU4iCOxB4/M1g6VAdi9oXJQqCxlVYgAM3OBMn2x9jrHeF9RHeJlPR9ipcJVl3DeokApwTuMMB2OMc13n8L2s6hEuaYi15LRct+gl0KOA5gA73m2S5GfKHua4Nqde+4+ZcgLuthVEwVJMCYwSeT/ANgJXwj1jUJd3WXuhhH/AAwQsLLgOFPqyGMNMyYpGU1vLoNUlu0fq6la/T9R5lpHIgsoJEEQSPY5rYrsR1ClKUApSlAfGOOJ+K574ytoVuWXCtK/RujbjBwZIx3InHzXQ6h+p9Ct3bqXC7KwwANsGeRkTkfPzXl/1Pwks8YuHKfp30MssXJUj81avTtcuXLW1bfoYmT9bKC2WBO44xIgnaBzNXLoS2rmjV2323RAGCW3XyjkCATDna2JEkmfVMVO+IPAl97gCYthgZAVPLUyCA2ZMZOIBbmBFSHV9RZup5IZrO5SqkojqxRHBkKx2yLcxzke4rjywnPElVSv4/P1ObS6prc5dqFs3mYW9TdXau9QVkl9y84AjbkkAQR+Vb3VtjG3asLd1LIqBmLAHNuSo2jcPpSBwGHYTMczi2WdCtt0AfTMAfMYsTJO4TCqSeB9IPzVh6HrNPsZbBcsRtui6n829uC7TO1oJLGAoJPPFVyNwinFN13u18vXYqtlZXNb0sWdMlxUUqB/dumfUQMerEEkcR8VDX7QGoG44Igi2xwZgbeJOeMxnGKsPX/ETNcU21RSi7N4/q4JYd4BHJEn24iuPfYuzOt3KyptkmFKtJEjKlu/aCJrp8P7Rx1T8+vxEVbbRJr02w6BLF1luXJVxfyphAVAKjBkGOTxxGYHV9LtpcAuX5kncVUnbjH1EH6pkGDAnJwPt3UB3O3+WAJMGOInk5xiBntmaj9Y0seSZ9gMDHau3FGae7NsalZiuiGIx9xwe2K3PN8wKvotrB+otnaJzGc4HETHAmseh0wd4Y7RyY55E89z2qza3pWkNlbdoXBdDliW9TFNv0+lFHOeDGeYq+XNCDSf+vM0lKCasq7TtBEmBLNBAySI+R8n59ql/DfTU1DNOoSw1tZQFGJuGT6ZWTuzjnAPETWvrbl3TtbgNbZUAyFhjBOOzD1H9anPA1lCJ32RcBJVfLD3iR9J3ONqLP2+ajLljHHr6ByWmyP8PdQNq44DsIlkCGDccwqqSMkEGQp4IOVyaj+sdVa6wiAgUAIogKO4nk55bvW51Bhd84FEtsCm3asyFVwFX44G7ggCoizpd5Co0sTxECImZ+O+OxNVxxg5e0kt/wABKPLJa4iqqbWcs1uXYtySoMRjEHnkma+6PVORctadtq3F2vEy4kNkATHp/YfnD3CcQ87eOY98feTX3TKJycR2mT8Y7nGPvVvZ0rso8fWyY0F5kusqsVZ3G0IpfBaWYy24en2Oe5ETXb/AP4dixduG9bTYHS7ZuWyQH2h1Ia20lZ+uOAXgEwI/P2lDC5KFwy9wYZTng8iB/iuz+EvxjuzasauwJ3BGuFijREAsGG2e5JZRmYxm3u3uWTX+R2ulfAZ4r7XQbilKUApSvF6dp2xujE8TUN0rBTvF/i1bIZSVAEBp7k9hwcd4nvVB6T4quXLrJpbhuMS5tICYmMEkkAZgBRjMcEzYfxM8I3rtk3bdwG8v0iOTmQPmC33JA9q5z5SWFlot3hDALaJ2MH3KGlTBO0MQYjHIzXz9t5W8t6rqvgum31s4p25e8dF654sa9pDcN5UBMKlvcXLA7GUjE/zAQDJBgEVUuk+VdabZfTXAoL3EPqW4TnYTcHpIABJn+r2rN1bry3bSbFR7p3eb6drqYlmgNuG4y3MSO2J173T9YLVh9+nDb02LcuvtP9qgFQAQWAjPfvEYrK1Nyb3b2t/ffv4FW7lZG6m7fv3PJt2EvyzXBKt6iSNzNuA4MjMCSOCK2vFlnyX3mCCkD1NLfP1MViMGR7ip7rnVV04W0yE4IZbByFMkLBiJJBiDA59hB9fWdGrXd4Ta4WLivc9LMPVJzIgRgiIOcCkMjc4tqk/Pm+vf2IlHYp+i11s+WCI9clcyB6Qok+lsKYweTINYOpXSmpZgIVi270gQYCtkKJE59OARNal60nlB/KMLgsWPqmOACYgzMYzHxUz0rqTXFNvUA3LIBOC0oMzJiQHImPcTjca9hpQ99K+j/Bpp07o0LmkS1aWGBfBZSDB9M+nBBGckxx3qO1duDJiWU7hCQDEjbGACIiI9hWzrNUzu0k4UiTIO2AsY5hcwfY/mt7mupb3bbbekMQpIEKxk/GCR2raGpbs0hd2Y+n2zuCqofeMKIMc4PcCIk1v9TvgsrLcY7R9H0qqg8LB9u0AQa3+m6Brdhiz2xubaAHaWMSJhcjvyPnFRGv098qr7ZSSwbasHA/OMVipxnk58vUwclKfJsn+Hu3LC3Wv+XlZVjcx/aoYCCGPOQfYd9G6tuzDpdF07wQm0hTtON6/SR8T3NZFsqlu3cLp5jglUA3ED3ZgQFPsOc1hvoLzHy1Z9oEwMhQMkmJxxLTitIrerdd+X8m0XukeOrdYa9c80k+Y078KFHqMBY7bY/P8AWo8O2yJ9M/v/AOGst7TMlwKy7WkelpxPY+0d6wFoJiPbj/E11QjFJKK2Nkl0PYYD+nPz70tuJlufee/zA9/zrw7lon7V7YKDHMfIj9qtRNGzp7e4bd3qIO1QDk9hj3/8xX21dNpgJJ4JgnB9/wBMfma+aOzlS25ZgKV5B3AycTxMR3jtXZPDv4P3Bc1AuPKG0os3wNu4sQxDW8nGRk49PPbNr9TNq+C4/g/fvvpne5qBqLTbSjt5huhoO9WLjIGIjGW+wv8AUT4X6SdLpxZJU7WYgqIwXZh/mpatIKoo0iqVClKVYsKifEPVzp7YYLuJPEEj9u8wOe/walqr3jHphu21ZSQbZ3QP6uI79j/52PN4uc4YZShykVm2ouirdV66zFRd2K72ycltqP5ihVnMKe7fH6Vk9GS7qb1y5ZL20TfIUldxY7+4BgoPvOMTUX4i6lduHy7du9fLMp8vAdQRwAszzMZ4BMDjf6FoNS+ja4ltxcsOSbJDJav2p8p0DEwG9JMxM++J8HF4fJk/7Hs3fXv9jkVyldGrreoW7dnyV0pQOCzoTJCmNxMwo3faAMmOa8a28uotqtwqr2SClsuUd059MDafWP8AiIZIzPapfxObh1Fo27S2mDjY9xlyoMgFl3DZAkmQSAZ4zrDRpetC0pDagKWcr6UB3lZVoVmWD6RGA27vJtilHTcuf28yN+CvdV6ddu3QmwLtYsbi3HaZXALMQ2I+ecngBr3H8Eti0gHlNBLlTCliWggCZYsfTxPHepnSdEOlL3GV9RqFO2yVJ8vaUB8wjnPGBiAJqK8adOt27aoqb7zsNzJ5mxSxHoWD+55MCohOMpxgnaT29er576FWnwjX6f4MdrfnWjaVCD5ZdxtufyWLABhh9yrAJxvnEYppsGXeTtQDeNxltx4P+9XvoPiC4dNZ0uuQtpjc/kPu23EO30MUwr2/UdpcbSeTAMQ9zoJtajzbPmXtPhmeUVig5BUhxM/f6SIkY9ZzjDmXTtd7m3G9lct6v0lSpVOQo4BgrnucH/PuZlvD/Wrelt3H8tXuXCVDAiRHYdxM5b2IHatPWas3LibEUCQFQRIiOS2TJOZMSDwIrQ1NkAgDc0kYnM+wwexic1ZwWRVJVfmFu9zeXqEoy2wouXQVIAB2qclVHaYHbABr49+4qvbBDJgFgJCsSPcYEnbuxJ79qydBR4dVuEDyyGCoCSD6guSJzBkH/OdLVubBa2k+rmYmOQDHt7e81CjHW4peff8ABSlelGjqLLK21xmfy/I8Z963uhR5isd2CZCKrPAEkgNgECSDzIkcVtaXVKFXegZy0hSisApEczMY45MdqzPqfJT+SqI1wHdcUE7RElYKllxtOI5BHuNHkcvcaNVK9iO1Nr13Fu7laTCvhkJM+oEe3b5rTuaeFQ59fcjHOY/b9a+67UG7cZmChmOdoCqDwccc5njmsSWmaFEnkgDPaeB3x+1bxi0jVI96iyAEjkrJ792yPiAJnvPaK+aazPIJ+APgmT+Qr1fuLsTaW3QQ0xAGIAjJnJP+qOxJ+Jc3MP7iYJLYyR78Y5kxFTvQ3o2NB5gcPZ3bgcMrEMDHIPb3+wNfoDoP4v2Gt6dL1q4t1iqN6lPIaGH9TbivdQM88TXdR1PpWqsALcOge3ba2GtBhtdlRDvYRvX0ICEkxGQCa5p1S9Y3sFDnazwUIUBAzhAJVip4JJZhDECCM0t3syvoz9J2PGFvUMo0zyvqDYEgykENO2QC0qcxJ/pNWPp2sS7bV0dXEcqwYTHvX5D6VeuBH8lraglpV29a7UZt3IkBV5jkxGa/S34Z+J7Wu0pa3a8pkYC4BG0uRJZSOZ+RPbtUx1atyYuWqmW+lKVqaCsOqsq6w/08nOPz+KzVp9XvFLLsoBIE5MD9YNZ5WlBtroQ+Cj+L/wAP7Tul3TsbLpuJ2liSG57/AO/7VVH8b6rSRasWbVq0GC+pXOzjaCysyElQZUARgYitm14ju629c09u6LbrO0NLMxBhmA3BQAQRB7e+aydKFqxauNcbzL7MxL7fUxBAJABM4EwMcntNfPy8RKGS0qvhfZ1+Tlb3tbEcmq/jyl57Zt2iJfYWG4rcKsdwgAbjmQSBx/VW51PR6XS660VW+9wSgZC7nawJWQD6sHcTkYz2AjeseJrhuoFuqq7ZuliNi5Qq/c7SWiMznHFaPVep3QpbUr5mBtON4Vgpb+qADiPTzIiKqsTlD4J3W/PK+xDdbmLr3Wr1vVGEu7nG62iO/qQHYgaCWAmSwwSYGJJO34wG3SW7oDWbrKqqksrb59RiWiAFzO6SJJxH09V0VwK/8OwuFBDkvJKxBCkweN2PYz2Jjuv9VRiqiCUIuklVZHuzCqFUjJAI4JIkyKhQftIqKqufP8Fb6FX6kx2Wwbl3eyksLzMZAJAAX4gAGYIE47a3S78BraG5NwKm1QzE/UZx7Ak7RH7GbZ03S2E6gbXlqzFChe6CVsNcWNzbILEfT6tu0k4BGIfXdH2NfFu4HUgtttEOCodl3nGBzBwwDYwc+tCUZR39TS11I+/pUXTrc3pub6gH9fpbbldoK8YM5irv0nT6W50Vbd+3aS6rblu22tNce2pDnIZipBlWmIGYE55u5ZYB3qj5gEbT2wBiY94PFWLU6zUW9J/DlwReVmCgAFVGXLnnI4nhRiJpk1JJQfL+nWueCb08dTc0eq862luzcVIw4jDJk7i8QGUejZ3hY71WbfULTBg9oMWE7izBgSTMRzz+3Ne9ZrVazatKFQrtB27juJG2SOcD+0cluZEer6pbVQ5DXVNxIQZBUyN+7mSSsACAo7ikMSj05+frZmobcGC5dtpYthbTbmLE3GHIBgBJ9sT81ZPDHTrGqFpb+ttWbxbYENss23conc0IC0nk8A/NVLqGv8yVFsIoJIUEwuckDCgkAA4ztFY/4V4JLDcrbNpJDiQxmCPpEZPYke9dUYLl88m6iuWTPUeiWba35fy3VylpWMsSrIvqgQqt/MIaf6MkYLV2CBkRORI/cfpU/oeteRbKKFcupG7lgJnbxwWycngfasFvqlwp5KbQlxCGHl+poLMASo3GGIIAgcSIFTCcm2mti0ZMh0KwZBJxEHHOZEZx8jtWSw4kfSPlpjBB7Z7R+dZtZ050eGTbIVok4DjcpzmCPf3E1ina29AQFYZM4bnPtwf0rRlme2RmbaWCkkCDhRwM+0CP071ZOh27I8v/AOpa24Z9t1rO62qA7lwCSSXwQASN45C1V7t/cxdzvZjuJPuTJn3/APmvvnM/p9THaFAHaCIEd8CKrUupWmS9pFthTcKF0Ysp3Ehpzux3EcEjiDFd9/BlXWzfS7at2nTyVIt8MBYXaTyC22AWByRkAgz+b7esb0hiTtEKCcD2+0GK/Vf4ZWrK9PteS7OGUMxZ953FRImAMREAQII7VWKlq3ISerctdKUrY1FeLtoMIYAj2PFe6VDSapgo/inpyaRPMtKfLJh7SKCTJxAwANxnOPtXFeq6lLeuvNaIZWSD6WKbhbgy2CWD4wME/Ffo7xEqG1613QwK4kbgcE9oB96/O3itXsaxxpiT/Mhhs3RceJjE7i2Qs5xXi5MUY+KlFdV+n+/gc2Re8R2pv27S2gLe5gxLAfQ8bdocLB3LElSM7icdt3VdaS/uvoUtnZDWyN88SUDgmSYP68DJldD4RTyHuX71235kwNgYXirHYu7+kllkyRMniDFc8N9Dt3tY+nFxVBQhX3Ha1wQRtO0LyVwfb5FbVCSp9O2Uq1Rl6l1J/wCUoteX6ZAbcFEiSfWJgxu9JOGWOQDl6XpdVqHS2rWwu7ejMyDYokSvLgSYKqpPE1aPDn4X3Lept3NebQtyzNbkMWMLAhYUCSRMgiB9xYOseJtMr/y9BtuK21LzKrEFbYBO7P8ASgjd/aD3qGseKPn9SVGMd2VZOi2l0kerzmuutxka2WukSyncyhxkbpbb2k1RdYvkgqCCWOQRLGJkY59RbIP9MHiKtHVOr+bqLnmXryWhB9IEhoVTuYH0iZhjMEAyar+q6Q7O98qz2TvcMuQRnJMEjtM5yKYJybvI+e/mTd7mvY6cTZFxfWqxvULOwkj6gRgEmNxkTAqTt+Hb50p1pYbbrlNl2QWWFuC4xAhlJO3tnYO8V78NdXtoVF+1ZZLT71e4hDKzLKmUYSu8D+4xmAAam+qONSx1Fwp5zhk0tpApV9pI80AQEWSB3kk+010Tk4rzJuivdG0/makFWVS24IWXghZLYPp2xzmDMTFRus8rzXLgoyK+4A7i93iJzjdJJgd8y2PT3vLtlldRcLZZJkZIG4/QNwBaATP6xEaq5OQWO/JkAS3LcfMf/FMeNuXPl338iMcPsebxXc0CZbBMgjmR+f8AtQ3c+ocgAwIJE/5+c1k0fTrt0E27bsoIVtoLQcxIAJiAcxWPUWdgGVO4D6TMelWj8gwBHYgjtXXRvXQ99PuMH3Kqs0EDcAQPn2498VPaK8dqG1ZZbluXDhuQytMAyiYgjk+hYioBLxXZvWU+rbgbhxzn2NWzU6T+J0nmaPT3bhRCdTcuPvZSoDSrQsCGYEAGYUZxNJRbdlXFtkWFs3LRQs874H0wp2qMvEMPSY4gHvWLT9N2vBa1scBsmREleVJ2nmJzWbVWHF3+HIS0RAYj6QQsXJMeqCDkEj0n6uaxOnk2mdbo3ltv8tplQwlgeQCQM47VjJyW18mTlJOj0nh+42q22oRdwKuxICjdtklgoBHzGcDJANn8QeG9RbBvmLtoIXGoICr6QwwVAIb+XIUnO5ec1WLnWbrsN5kH07PVtCmT88kyZkma7d0voFjqekOnurcW5pVa35YdDsdwmVuDd6RsYbMgbjIMLBxlJ1Ki1uWzOB2irXCwYkkwJEk7vTI7kiZ+4Ffpn8IOr27/AEy0qLtNj+S2IBKgHd+YIJ+ZrjXTPBA1HUG0CsEezcO64rA7k2zjHIACzHLAxzX6N6R0q1p7YS0iqMTAA3EADcfkxWuNO7LwTs3qUpW5qKUpQHxhIitE9IsBjc8pN0hi0eosvB9yRW/WO/b3KRLCf7TB/I9qpLHFu2rZDRzLx11W/eRbNofwiMxh7kruYsoEgDcobezZEHawmSCaWrpojadrhuDzN0n+ZsuED1/y5C3GSNqniCZJiui6fwnqReRmZWsW7hY23Z2dwApXbJgHdJkmJVT81WbmjvP1C7euWRp1tO3khyWV7pJG8zCttglPp+gQSATXktSUNWV/xt8v29Tnp9SNsy1u473LqllclfUzkCArQVS5MhsQZMHAmaJreqXCwI8yCu5S5GV3NtJHG/A9p2riug63+XqBem6Ut2id20HJldlsMCoZ2XeWPAM5qveJ+jadRpGUyhtg3h6mAClQAIBjJ2STyaw8No5fX02MaVGfwZrdPb3+Zcui64XaV/pOTA7iMEscYAA714611NLdu5d09tWZb0ksQI/mSYiJlhn8+MRW9TeuXbhtC1tJeQVBUPMqsASSSIIg84M1i1Xh3Vo66Yr9ZgKGt5Jkdm55kdsCt/8AjpzUnL4bFleyGr6kj3CW2EsoJLKyq5YqSHKucTmRH0AgAmK86yybV1mDgq6mDtYLJwQgBDECcSI9MVOeDeo6exaL39KL9i3cR2V2IAZh6XAghj6CCDIgNxnd98R9Ra/vCaNNPtaUVUKvbVd26W4b1Z3cg+wNdMo6Kp7FpbKysdQLqWsfRJAa2+2ZE7SSBkiTBPAaO9aWrtAJKxAjAMlY9JJPyQf1FSXUulOlzdqSxbUIblq5O43Nw9JOZgzyYI71ohRABbcCQhIBgCR+/fNaxfFF1aPnR+o37N0LYdtzOoAWZcyIA7+rg8SDBqQHRdVp7X8WbR8sghyyA7ZubCDvQqrh44yOfepax0rTrobjqzMW2uIWGthXYbSxUrPqHrXbOawWut2S+x9NaFsAbA87zDvcTeQyhhFwCCIKqmBzWntE7aLa090VnZaBYCSAQFJxInJ+PcVjLtbPoYqSIlGPqE/BmtzqHTx9aBoYmQV2geqMe4n2GOK+u6kZCscHGOAqxHIPBPY5qFNcrcjXvsYdU02l2hVXb6gCT6txxnPAn7d+1T3hHplrU6fUpc1C2vKtm8gYel2C/TMcwOMnMgSDVfu20RmUHzFjkEr9pxyDyPirT4W8LPqbCulo+WbjJ5o2tL+XvVSsbhhY3CYNzFWlSiW2S2I3o9+yi3BeTaGCMhUvBKFdwmGYbxJkYBxgYrp34IdXtJqr1smG1BIQKZQtbZ2MniSjrBAAO09zmY1X4TWGs2r1+7dS5atJvS2S9sbV9S2wwLBWbMCY7ATXHfEl62mp1BsthnbA3AkFm3BpVSNpgbSPVCkiRVXCpX1KuNO+p+rbXS7K3WvLaQXWEFwo3H8+e1blcn/B7xG1wsl5rrXHj+kkAgGWYzzgCYxj+411itYSUlZrCVqxSlKuWFKUoBSlKA0ur3WW2Spj5x7e5wK5f1vqCG7dm3bdrCByHCk8/UWPBWCSAZwI5roviLTK6evKjIAncSCPb9Pz+RVLtfh8WUXdo8yGbYx9DMeN4B9wAcnGM5nxPGYpZs9b0v58jLIm9kVrW6G/1DTKLp/hRDEPdwlxlYbQJM7W3EzBAmpfwXpEteTeu3rDFy6ImoB8xdi3P+CSYVNu07SvBPB5lupPcXSIvUrq6faiqpRg9260gFWwCxO0GFjduHMRUD4d0w03l2rejuXEuMb1l9wC3CV2BlLbXsXCsEwW9BM8SNsWKONtVt9/IzSSZTer9OXRXQVLtdYF0OwgAKG9UEYyvEZjjmoDW9Uu6h9K9uztFsqgCMw81iSTnBWV9IHIhs1e/GOlNm9Z8w3Ll1lL3lnzBa3EwhnO1uCC3dY+adr9FrF1Fl7VhfMtzBRIWdxJBk7TG45+fzqmNKMrlz0t+uxSG0i19W1bW9ONQxUXLbPFuyFZVdoyZHqKbi3YbtxzUJ4k6nbuWNMm9fN8rYVLQI+oF2JgzE5IJJMgTURqej6tvND+WgZQHVZIB3bhAGAYAHPB+a+9G8MBiAS7Gc7La8e8mf8AFRixQgvelbvv6k6V1Zp3+pC8LCuwiwuyCyAgxMAhfo7Z3QSYxFa2m6bd1T/y1t7mlhb3ouNxnLEe/E8Gu4+FPCKW4YJqp7bhZA/a1/vV41nSQyZVj8bbDf8AMldsNTVpF93ufmv+EOkuHT3iGNyVKhpt7uQWHeNysB7GayN002WDC36Cg80oAYhQxjIK7v8AtGcVd/HPQbCKW8s22zltEydu1y1KjvyO9VPwfoNVqLt3yIubo9bORbBEemQJ3bSABAHNc81Pdr69TOn0IrS9Ma/YvkJb3bEKbrm24p82CwUnc4JBU+xuIewNRa2lRFlIbeAt0NgYBMiJOT+Rn7G567ous0+ttXbKt59raRaG4lm3D2wyMSBOO85FaHjforWGQW7bbme5uu/VbfI9KMF2naQ2JLLMH3rWE9SVfrzsWXFFWTprsSEXc0kBV9RYgTwOwH+1d/8AwXexZtnToL9u86LcuWbqEBXUC27g5K74B2tB7gQRXG/C3TNTe1XlWAF1C8TgEqGfJjDEAADvBnGR+m+heH7OnAdbYF5gfMuHLsWIZ/UcwW7cYEcV0Y3Js0hbJiqtrvw/0N64Lt20XuBgxZmYkxuwe0HcZHBx7CrTStmk+TVqyN6V0HT6bb5FlLe1PLG0QdszHznOe5NSVKUSS4JFKUqQKUpQClKUApSlARHifpI1Fh1Kl2Ckou6Bu2kA/BE4PvVR6B0y7oLS29Uqsigm1cQljbaXx6gYhXKgmSAOSBjohqF6n0I3wwe6U3RJtgAwCp7zn0jJkQSIrlz45c41u/l6lJR6o5L4kvnVjUajT3BbvE+XctNb3byhGwKSDtYnaZkQY7TXj8QfEbaYKLVpWgRvYgKGJOAs7iYE11fw74P02jO62pLlNrMcT87R6QfsK5P+IvVE0Ki3bseaC5IvPAG4Ekf/AHTB+JrF4K0692Z6Gjn9zU9Rvgna6qTJgBAT9zk/rVh8OeHtbcHra6ATx5l4/srBf0qHTq3VLo3W0ZF91QLP/qfJ/Wrn4W03UbifzXae264+P/xqP+Y1vUarb9CJ7Iu/hrwWQAbjL9jbn92YmrLc8J2iCMD7LH+CK0PDnSbkA3ChPyLp/wCa7/tVgv8AT5BAKD7qx/w4qViiun1JjBaeDkfjvwvd0vrtPcuW+6C7qVIH3DsP1Fe/ws0Wla696yNVauARcS6+5W9siJgzyJH5188fWtXon3g271tplFbVIR+fnMB+tZfwxvWtUzXPK1Nq8n1E3rrWnknjcxBiOI71z7p/n8lI7OjrOg0aLLhQHbLN3OAOfsox8CtDxf0QarSXbIVWZkIQMSF3cgmPnvBjPzUpo2JUT+X2rPXckqOlcFJ/C7wvc0mmnUoP4ljlt29tpVDtLf61JiT8GMC7UpUxikqQSoUpSpJFKUoBSlKAUpSgFKUoBSlKAUpSgPjDFcf/ABB69b0CKqaY3huMXW2hVaffJ3Qew4rsDCQQeK5H4563b0SALpmvhWkXTsVA2YG5p9Uew/zXN4lXW1lJnPm8R9Rvzct2Nqjuton/APa4f8VbfDms6g6guzj4Zwp/S3a/6qql/wAfa6+Js6Rdo77Llz9yY/aproWt61eAh0srH9ltT/yMf1quOD60vQwlydW8O6W+yzcYf+/UE/u4H7VPXdGxH1fvcH+Hql+HOjdSJDXtczL/AGyv/TbX/NWw9Pux/wAUk/6nH/eupxRouOCjeNbOrsnckOvcDUaoH9DK/lNPw+8u/ucLqLV1TDhidjfImQfyg1K+IbmrsiSnmJ7jUNP/ALTbj961/B+qt3i7Ib6OphkZVVT8jBB45DfeK53heq+hkl7xfdOTtzWWsdgkjNZK6TrFKUoBSlKAUpSgFKUoBSlKAUpSgFKUoBSlKA8ugIIPBEGuT+Pxa0mnYrp01LWn3eqJTn1Hk4BHHb2rrVV/xH0EXZuIBvK7XB4uL7H5FZZYakZ5E6tH5u1X4katsKtlF7AJMfqTWLT/AIg64HF7b/pS2P8Apro/UPw40D23CWzZvAEks7xPzJgVxfqek8m41vcr7SRKkEHPuKti0rhFFolwi9afx3rHx/F3E/M/7CrT07xHqzA/i7rH/V8n4rjml6fcufSB+bKP8mu1fh30+zZtruILjJhZ/wATXqQyQ0f2b9+Ry5o6XtIsHR9Rqbxh7975ypH2girZpOlKvqUsD8Rn7iK89Oti7kMCo9j/ALVN2rX6V5823I6sUNtzJYJIzWSlKg3FKUoBSlKAUpSgFKUoBSlKAUpSgFKUoBSlKAUpSgKn+I3h27rNI6aYot84lv6l7rxGfmvzH4k8MazRvGqsOknDkSjfZh6TX7IrDrNKl1Gt3EV0YEMrCQQeQRQrpp2j8SKhPAP6VvdD6bf1F5bemR2uH+yZHySOBX6esfhppLd0XLRuW4MhVdgv6KQD+c1bNFoLdoehVBPJAEn7nvRc7jdlJ/DLwjqdGhOp1N26WAlWZiq44UNJ+5McDFX+lKluyUqFKUqCRSlKAUpSgFKUoBSlKAUpSgFKUoBSlKAUpSgFKUoBSlKAUpSgFKUoBSlKAUpSgFKUoBSlKAUpSgFKUoBSlKAUpSgFKUoBSlKAUpSgFKUoBSlKAUpSgFKUoBSlKAUpSgFKUoD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599" y="4343400"/>
            <a:ext cx="1917751" cy="2514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 descr="http://central.hinsdale86.org/Activities/Ecology_Club/PublishingImages/ecology_glob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43400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300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Invasive Species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467600" cy="4525963"/>
          </a:xfrm>
        </p:spPr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Place – Meads Mill MS</a:t>
            </a:r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Place – L’Anse </a:t>
            </a:r>
            <a:r>
              <a:rPr lang="en-US" dirty="0" err="1" smtClean="0"/>
              <a:t>Creuse</a:t>
            </a:r>
            <a:r>
              <a:rPr lang="en-US" dirty="0" smtClean="0"/>
              <a:t> Gold</a:t>
            </a:r>
          </a:p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Place – L’Anse </a:t>
            </a:r>
            <a:r>
              <a:rPr lang="en-US" dirty="0" err="1" smtClean="0"/>
              <a:t>Creuse</a:t>
            </a:r>
            <a:r>
              <a:rPr lang="en-US" dirty="0" smtClean="0"/>
              <a:t> Blue</a:t>
            </a:r>
          </a:p>
          <a:p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Place – Holt Jr. HS Gold</a:t>
            </a:r>
          </a:p>
          <a:p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Place – Scranton MS</a:t>
            </a:r>
          </a:p>
          <a:p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Place – Fowlerville Jr. HS</a:t>
            </a:r>
          </a:p>
          <a:p>
            <a:endParaRPr lang="en-US" dirty="0"/>
          </a:p>
        </p:txBody>
      </p:sp>
      <p:pic>
        <p:nvPicPr>
          <p:cNvPr id="6146" name="Picture 2" descr="https://lh4.googleusercontent.com/3podtIZvKXK8iT1xWm-eP_pWX_w26k6x_V-DyX0YjfW9deqLEFn0V4vqsaL5hQtOvTzjM9pax_lQt2BPfbVFUGtGvaj8muIHQFl9HjDGIqNzqIpA0XWb4bCwoiQl79hqbaWhGrjTM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16" y="4510629"/>
            <a:ext cx="3586716" cy="234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livingwithinsects.files.wordpress.com/2011/02/eabcarto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512401"/>
            <a:ext cx="3526750" cy="234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lh5.googleusercontent.com/71u9FjYRDWNRspYn1Adb4XQ3q13-kxsI2pFt_ZgRjuquSRxqtnCKEN5LphHHW6dK5txI5DkhKmjEldQzZ-3Qd1Rw3vq1d9-o9XdpdZPzVoaotv82AEDf-QMiQIqNHbzwLEAWU78QL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150" y="3802452"/>
            <a:ext cx="2035850" cy="305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347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Meteorology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Place – Meads Mill MS</a:t>
            </a:r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Place – Canton Charter Academy White</a:t>
            </a:r>
          </a:p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Place – Fowlerville Jr. HS</a:t>
            </a:r>
          </a:p>
          <a:p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Place – Chippewa MS Maroon</a:t>
            </a:r>
          </a:p>
          <a:p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Place – Hope MS</a:t>
            </a:r>
          </a:p>
          <a:p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Place – Washington Woods MS</a:t>
            </a:r>
          </a:p>
          <a:p>
            <a:endParaRPr lang="en-US" dirty="0"/>
          </a:p>
        </p:txBody>
      </p:sp>
      <p:pic>
        <p:nvPicPr>
          <p:cNvPr id="5122" name="Picture 2" descr="http://www.srh.noaa.gov/jetstream/clouds/images/cloud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922" y="4508203"/>
            <a:ext cx="2949260" cy="2349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images.nationalgeographic.com/wpf/media-live/photos/000/343/cache/lightning-arizona_34356_990x7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0637" y="4508204"/>
            <a:ext cx="1913363" cy="2349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srh.noaa.gov/images/lzk/images2/wwa122615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2" r="6483"/>
          <a:stretch/>
        </p:blipFill>
        <p:spPr bwMode="auto">
          <a:xfrm>
            <a:off x="0" y="4508204"/>
            <a:ext cx="4284921" cy="2349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9277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Mission Possible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077200" cy="4525963"/>
          </a:xfrm>
        </p:spPr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Place – Meads Mill MS</a:t>
            </a:r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Place – Scranton MS</a:t>
            </a:r>
          </a:p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Place – Canton Charter Academy Red</a:t>
            </a:r>
          </a:p>
          <a:p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Place – Chippewa MS Maroon</a:t>
            </a:r>
          </a:p>
          <a:p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Place – Canton Charter Academy White</a:t>
            </a:r>
          </a:p>
          <a:p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Place – Washtenaw Int’l MS Academy</a:t>
            </a:r>
          </a:p>
          <a:p>
            <a:endParaRPr lang="en-US" dirty="0"/>
          </a:p>
        </p:txBody>
      </p:sp>
      <p:pic>
        <p:nvPicPr>
          <p:cNvPr id="7172" name="Picture 4" descr="https://lh5.googleusercontent.com/EzYKjDi2e2mJhpLx08aGf4qamNGItofzs4ZI6EhukMk0ogZ9GxPa1A4n4EmCHrQKnRubBfvBOoWZybFuDmJpETcDwQYRYs-or2uOlVq98W98-siA5xSij3JWdBIWp9nYkfvUTMRprU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964" y="4686300"/>
            <a:ext cx="3878036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2836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Picture This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620000" cy="4525963"/>
          </a:xfrm>
        </p:spPr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Place – Chippewa MS Maroon</a:t>
            </a:r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Place – L’Anse </a:t>
            </a:r>
            <a:r>
              <a:rPr lang="en-US" dirty="0" err="1" smtClean="0"/>
              <a:t>Creuse</a:t>
            </a:r>
            <a:r>
              <a:rPr lang="en-US" dirty="0" smtClean="0"/>
              <a:t> Blue</a:t>
            </a:r>
          </a:p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Place – Canton Charter Academy Red</a:t>
            </a:r>
          </a:p>
          <a:p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Place – L’Anse </a:t>
            </a:r>
            <a:r>
              <a:rPr lang="en-US" dirty="0" err="1" smtClean="0"/>
              <a:t>Creuse</a:t>
            </a:r>
            <a:r>
              <a:rPr lang="en-US" dirty="0" smtClean="0"/>
              <a:t> Gold</a:t>
            </a:r>
          </a:p>
          <a:p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Place – Scranton MS</a:t>
            </a:r>
          </a:p>
          <a:p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Place – Holt Jr. HS Brown</a:t>
            </a:r>
          </a:p>
          <a:p>
            <a:endParaRPr lang="en-US" dirty="0"/>
          </a:p>
        </p:txBody>
      </p:sp>
      <p:pic>
        <p:nvPicPr>
          <p:cNvPr id="2050" name="Picture 2" descr="http://i.kinja-img.com/gawker-media/image/upload/s--3b7pKvP5--/c_scale,fl_progressive,q_80,w_800/17q5veu6upias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48200"/>
            <a:ext cx="46482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4912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 Trajectory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7696200" cy="4525963"/>
          </a:xfrm>
        </p:spPr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Place – Holt Jr. HS Gold</a:t>
            </a:r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Place – Meads Mill MS</a:t>
            </a:r>
          </a:p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Place – Washtenaw Int’l Academy MS</a:t>
            </a:r>
          </a:p>
          <a:p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Place – Scranton MS</a:t>
            </a:r>
          </a:p>
          <a:p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Place – L’Anse </a:t>
            </a:r>
            <a:r>
              <a:rPr lang="en-US" dirty="0" err="1" smtClean="0"/>
              <a:t>Creuse</a:t>
            </a:r>
            <a:r>
              <a:rPr lang="en-US" dirty="0" smtClean="0"/>
              <a:t> Blue</a:t>
            </a:r>
          </a:p>
          <a:p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Place – Canton Charter Academy Red</a:t>
            </a:r>
          </a:p>
          <a:p>
            <a:endParaRPr lang="en-US" dirty="0"/>
          </a:p>
        </p:txBody>
      </p:sp>
      <p:pic>
        <p:nvPicPr>
          <p:cNvPr id="1028" name="Picture 4" descr="http://upload.wikimedia.org/wikipedia/commons/thumb/6/61/Ideal_projectile_motion_for_different_angles.svg/350px-Ideal_projectile_motion_for_different_angles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78" y="4403711"/>
            <a:ext cx="4908578" cy="2454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lh3.googleusercontent.com/uZQJCThW5m6D4EdDsJMgMNeJnrCEGFVtJpXJowj6TBbcspopI8_Cc26_Wt31Fld_DcLgUfkUzlaK1wIRv9WhrSldUew8s0dKz09TxgkVKfqoIVc0pweDnt5cmTIeIddlR9hgq6fO0c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1" y="4403711"/>
            <a:ext cx="3276600" cy="2454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7556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Reach For The Stars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001000" cy="4525963"/>
          </a:xfrm>
        </p:spPr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Place – Canton Charter Academy Red</a:t>
            </a:r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Place – Meads Mill MS</a:t>
            </a:r>
          </a:p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Place – Canton Charter Academy White</a:t>
            </a:r>
          </a:p>
          <a:p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Place – L’Anse </a:t>
            </a:r>
            <a:r>
              <a:rPr lang="en-US" dirty="0" err="1" smtClean="0"/>
              <a:t>Creuse</a:t>
            </a:r>
            <a:r>
              <a:rPr lang="en-US" dirty="0" smtClean="0"/>
              <a:t> Gold</a:t>
            </a:r>
          </a:p>
          <a:p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Place – L’Anse </a:t>
            </a:r>
            <a:r>
              <a:rPr lang="en-US" dirty="0" err="1" smtClean="0"/>
              <a:t>Creuse</a:t>
            </a:r>
            <a:r>
              <a:rPr lang="en-US" dirty="0" smtClean="0"/>
              <a:t> Blue</a:t>
            </a:r>
          </a:p>
          <a:p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Place – Washtenaw Int’l MS </a:t>
            </a:r>
            <a:r>
              <a:rPr lang="en-US" dirty="0" err="1" smtClean="0"/>
              <a:t>Acad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 descr="https://lh6.googleusercontent.com/g926dBk9BsRthleX3fWQj5ORE9szhdJSHjoxSVT6E8brozYA0ngoDDforrj_c9DxQ2tik9YY7f-NKHE1sw7VhDnQFA-fofis-Plp90xzYJ6_3tDddEvGELeo4rkw2xDnVS-x2CGyRr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52170"/>
            <a:ext cx="2554150" cy="2205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lh5.googleusercontent.com/50j778oVXI4mCTkSKZphj4YuaMFR-PBhZkc03IiGMAowg85SgfPYe1AsHvekfbSnj0WWmnhXaHopWUFLNn5cxgfW8P74ceS2lnbvY0oOGbhNdvlSIcxmCPM8Jexu3icw8KGLMTWgsj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149" y="4652170"/>
            <a:ext cx="3886200" cy="2228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lh5.googleusercontent.com/JmSsFIfmyd5acdqPA9au2Vd5lN5uqEz0WloZ0DMHDPHH9rA6GysidGYTimqW52mxW4X4CjjNpJthOkUIYPKDKr1GtXqyNh0HPwvGO2i5twyyH04TSR8mEMKvZohlF37YZasb8BZNoD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349" y="4652170"/>
            <a:ext cx="2703651" cy="2205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380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 Scholar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001000" cy="4525963"/>
          </a:xfrm>
        </p:spPr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Place – Holt Jr. HS Gold</a:t>
            </a:r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Place – Canton Charter Academy White</a:t>
            </a:r>
          </a:p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Place – Scranton MS</a:t>
            </a:r>
          </a:p>
          <a:p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Place – Holt Jr. HS Brown</a:t>
            </a:r>
          </a:p>
          <a:p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Place – L’Anse </a:t>
            </a:r>
            <a:r>
              <a:rPr lang="en-US" dirty="0" err="1" smtClean="0"/>
              <a:t>Creuse</a:t>
            </a:r>
            <a:r>
              <a:rPr lang="en-US" dirty="0" smtClean="0"/>
              <a:t> Gold</a:t>
            </a:r>
          </a:p>
          <a:p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Place – Meads Mill 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4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Scrambler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001000" cy="4525963"/>
          </a:xfrm>
        </p:spPr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Place – Meads Mill MS</a:t>
            </a:r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Place – Washington Woods MS</a:t>
            </a:r>
          </a:p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Place – Canton Charter Academy White</a:t>
            </a:r>
          </a:p>
          <a:p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Place – Canton Charter Academy Red</a:t>
            </a:r>
          </a:p>
          <a:p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Place – Holt Jr. HS Gold</a:t>
            </a:r>
          </a:p>
          <a:p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Place – L’Anse </a:t>
            </a:r>
            <a:r>
              <a:rPr lang="en-US" dirty="0" err="1" smtClean="0"/>
              <a:t>Creuse</a:t>
            </a:r>
            <a:r>
              <a:rPr lang="en-US" dirty="0" smtClean="0"/>
              <a:t> Gold</a:t>
            </a:r>
          </a:p>
          <a:p>
            <a:endParaRPr lang="en-US" dirty="0"/>
          </a:p>
        </p:txBody>
      </p:sp>
      <p:pic>
        <p:nvPicPr>
          <p:cNvPr id="10242" name="Picture 2" descr="https://lh6.googleusercontent.com/qQ4kLB31WYfgh_4qMh-ze_wAxkBBPqKwrhHDHvFKxZMlzeorKjaMBnN5NcLfdPi5zWuFbNK0p_O0B4tTrOOZe8LzZwmeRN64bFanEmZpstWeJbnKy416BPduBBm4-4QtBsGdV56EII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48200"/>
            <a:ext cx="3246722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8825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153400" cy="4525963"/>
          </a:xfrm>
        </p:spPr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Place – Meads Mill MS</a:t>
            </a:r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Place – Canton Charter Academy White</a:t>
            </a:r>
          </a:p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Place – L’Anse </a:t>
            </a:r>
            <a:r>
              <a:rPr lang="en-US" dirty="0" err="1" smtClean="0"/>
              <a:t>Creuse</a:t>
            </a:r>
            <a:r>
              <a:rPr lang="en-US" dirty="0" smtClean="0"/>
              <a:t> Gold</a:t>
            </a:r>
          </a:p>
          <a:p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Place – Canton Charter Academy Red</a:t>
            </a:r>
          </a:p>
          <a:p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Place – Holt Jr. HS Gold</a:t>
            </a:r>
          </a:p>
          <a:p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Place – Scranton MS</a:t>
            </a:r>
          </a:p>
          <a:p>
            <a:endParaRPr lang="en-US" dirty="0"/>
          </a:p>
        </p:txBody>
      </p:sp>
      <p:pic>
        <p:nvPicPr>
          <p:cNvPr id="11266" name="Picture 2" descr="https://lh4.googleusercontent.com/oXknB-pl3oprf3blZD---hBS9BaeYF8_xrInTSLyv4jtUXx8NQnawA2Hxqt1-dQLJnRAVrnGgsgB9Tu1x7WYc5Nj2eh8VpnhiBpDyCcx3aPm8bBIVOeR_UgksJLwYK3AFdA7ewLQlc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677013"/>
            <a:ext cx="3493095" cy="218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s://lh5.googleusercontent.com/EoF_PWP5BI_9NNPr_dpcTptsgbZ_KCAguaAXTFHnyyJNxWVTokJzNHVPRNs1w8s3_orfNc-SvILI7hA9bUJht6LT-YNcjua7sTNBTPoXmN3HpkVVJqppzH0lOsggZZLZitmpwkKXkd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677011"/>
            <a:ext cx="4038599" cy="218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9022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Write It/Do 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467600" cy="4525963"/>
          </a:xfrm>
        </p:spPr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Place – Meads Mill MS</a:t>
            </a:r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Place – </a:t>
            </a:r>
            <a:r>
              <a:rPr lang="en-US" dirty="0" err="1" smtClean="0"/>
              <a:t>Kinawa</a:t>
            </a:r>
            <a:r>
              <a:rPr lang="en-US" dirty="0" smtClean="0"/>
              <a:t> MS Omega</a:t>
            </a:r>
          </a:p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Place – Chippewa MS Blue</a:t>
            </a:r>
          </a:p>
          <a:p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Place – Holt Jr. HS Gold</a:t>
            </a:r>
          </a:p>
          <a:p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Place – L’Anse </a:t>
            </a:r>
            <a:r>
              <a:rPr lang="en-US" dirty="0" err="1" smtClean="0"/>
              <a:t>Creuse</a:t>
            </a:r>
            <a:r>
              <a:rPr lang="en-US" dirty="0" smtClean="0"/>
              <a:t> Blue</a:t>
            </a:r>
          </a:p>
          <a:p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Place – Chippewa MS Maroon</a:t>
            </a:r>
          </a:p>
          <a:p>
            <a:endParaRPr lang="en-US" dirty="0"/>
          </a:p>
        </p:txBody>
      </p:sp>
      <p:pic>
        <p:nvPicPr>
          <p:cNvPr id="11266" name="Picture 2" descr="http://globe-views.com/dcim/dreams/pencil/pencil-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895600"/>
            <a:ext cx="39624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313076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Place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3837"/>
            <a:ext cx="7467600" cy="4525963"/>
          </a:xfrm>
        </p:spPr>
        <p:txBody>
          <a:bodyPr/>
          <a:lstStyle/>
          <a:p>
            <a:r>
              <a:rPr lang="en-US" dirty="0" smtClean="0"/>
              <a:t>Washtenaw International Middle School Academy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sz="3200" dirty="0" smtClean="0"/>
              <a:t>L’Anse </a:t>
            </a:r>
            <a:r>
              <a:rPr lang="en-US" sz="3200" dirty="0" err="1" smtClean="0"/>
              <a:t>Creuse</a:t>
            </a:r>
            <a:r>
              <a:rPr lang="en-US" sz="3200" dirty="0" smtClean="0"/>
              <a:t> Blue would </a:t>
            </a:r>
            <a:r>
              <a:rPr lang="en-US" sz="3200" dirty="0"/>
              <a:t>have been awarded </a:t>
            </a:r>
            <a:r>
              <a:rPr lang="en-US" sz="3200" dirty="0" smtClean="0"/>
              <a:t>6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</a:t>
            </a:r>
            <a:r>
              <a:rPr lang="en-US" sz="3200" dirty="0"/>
              <a:t>place, however </a:t>
            </a:r>
            <a:r>
              <a:rPr lang="en-US" sz="3200" dirty="0" smtClean="0"/>
              <a:t>L’Anse </a:t>
            </a:r>
            <a:r>
              <a:rPr lang="en-US" sz="3200" dirty="0" err="1" smtClean="0"/>
              <a:t>Creuse</a:t>
            </a:r>
            <a:r>
              <a:rPr lang="en-US" sz="3200" dirty="0" smtClean="0"/>
              <a:t> Gold </a:t>
            </a:r>
            <a:r>
              <a:rPr lang="en-US" sz="3200" dirty="0"/>
              <a:t>was awarded a higher place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320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Place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0037"/>
            <a:ext cx="7467600" cy="4525963"/>
          </a:xfrm>
        </p:spPr>
        <p:txBody>
          <a:bodyPr/>
          <a:lstStyle/>
          <a:p>
            <a:r>
              <a:rPr lang="en-US" dirty="0" smtClean="0"/>
              <a:t>L’Anse </a:t>
            </a:r>
            <a:r>
              <a:rPr lang="en-US" dirty="0" err="1" smtClean="0"/>
              <a:t>Creuse</a:t>
            </a:r>
            <a:r>
              <a:rPr lang="en-US" dirty="0" smtClean="0"/>
              <a:t> Gold</a:t>
            </a:r>
          </a:p>
          <a:p>
            <a:r>
              <a:rPr lang="en-US" dirty="0" smtClean="0"/>
              <a:t>(Also L’Anse </a:t>
            </a:r>
            <a:r>
              <a:rPr lang="en-US" dirty="0" err="1" smtClean="0"/>
              <a:t>Creuse</a:t>
            </a:r>
            <a:r>
              <a:rPr lang="en-US" dirty="0" smtClean="0"/>
              <a:t> Blue)</a:t>
            </a:r>
          </a:p>
          <a:p>
            <a:pPr marL="36576" indent="0">
              <a:buNone/>
            </a:pPr>
            <a:endParaRPr lang="en-US" dirty="0"/>
          </a:p>
          <a:p>
            <a:pPr marL="36576" indent="0">
              <a:buNone/>
            </a:pPr>
            <a:endParaRPr lang="en-US" dirty="0" smtClean="0"/>
          </a:p>
          <a:p>
            <a:r>
              <a:rPr lang="en-US" sz="2400" dirty="0" smtClean="0"/>
              <a:t>Canton </a:t>
            </a:r>
            <a:r>
              <a:rPr lang="en-US" sz="2400" dirty="0"/>
              <a:t>Charter Academy Red would have been awarded 5</a:t>
            </a:r>
            <a:r>
              <a:rPr lang="en-US" sz="2400" baseline="30000" dirty="0"/>
              <a:t>th</a:t>
            </a:r>
            <a:r>
              <a:rPr lang="en-US" sz="2400" dirty="0"/>
              <a:t> place, however Canton Charter Academy White was awarded a higher place.</a:t>
            </a:r>
          </a:p>
        </p:txBody>
      </p:sp>
    </p:spTree>
    <p:extLst>
      <p:ext uri="{BB962C8B-B14F-4D97-AF65-F5344CB8AC3E}">
        <p14:creationId xmlns:p14="http://schemas.microsoft.com/office/powerpoint/2010/main" val="1804726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Place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0037"/>
            <a:ext cx="7467600" cy="4525963"/>
          </a:xfrm>
        </p:spPr>
        <p:txBody>
          <a:bodyPr/>
          <a:lstStyle/>
          <a:p>
            <a:r>
              <a:rPr lang="en-US" dirty="0" smtClean="0"/>
              <a:t> Holt Junior High School Gold</a:t>
            </a:r>
          </a:p>
        </p:txBody>
      </p:sp>
    </p:spTree>
    <p:extLst>
      <p:ext uri="{BB962C8B-B14F-4D97-AF65-F5344CB8AC3E}">
        <p14:creationId xmlns:p14="http://schemas.microsoft.com/office/powerpoint/2010/main" val="190817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Place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3837"/>
            <a:ext cx="7467600" cy="4525963"/>
          </a:xfrm>
        </p:spPr>
        <p:txBody>
          <a:bodyPr/>
          <a:lstStyle/>
          <a:p>
            <a:r>
              <a:rPr lang="en-US" dirty="0" smtClean="0"/>
              <a:t>Scranton Middle School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226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Place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467600" cy="4525963"/>
          </a:xfrm>
        </p:spPr>
        <p:txBody>
          <a:bodyPr/>
          <a:lstStyle/>
          <a:p>
            <a:r>
              <a:rPr lang="en-US" dirty="0" smtClean="0"/>
              <a:t>Canton Charter Academy White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(Also Canton Charter Academy Red)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903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Anatomy &amp; Physiology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1295400"/>
            <a:ext cx="8382000" cy="4525963"/>
          </a:xfrm>
        </p:spPr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Place – </a:t>
            </a:r>
            <a:r>
              <a:rPr lang="en-US" sz="2900" dirty="0" smtClean="0"/>
              <a:t>Canton Charter </a:t>
            </a:r>
            <a:r>
              <a:rPr lang="en-US" sz="2900" dirty="0" err="1" smtClean="0"/>
              <a:t>Acad</a:t>
            </a:r>
            <a:r>
              <a:rPr lang="en-US" sz="2900" dirty="0" smtClean="0"/>
              <a:t> White</a:t>
            </a:r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Place – Meads Mill MS</a:t>
            </a:r>
          </a:p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Place – Holt Jr. HS Gold</a:t>
            </a:r>
          </a:p>
          <a:p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Place – Canton Charter </a:t>
            </a:r>
            <a:r>
              <a:rPr lang="en-US" dirty="0" err="1" smtClean="0"/>
              <a:t>Acad</a:t>
            </a:r>
            <a:r>
              <a:rPr lang="en-US" dirty="0" smtClean="0"/>
              <a:t> Red</a:t>
            </a:r>
          </a:p>
          <a:p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Place – Washtenaw Int’l MS </a:t>
            </a:r>
            <a:r>
              <a:rPr lang="en-US" dirty="0" err="1" smtClean="0"/>
              <a:t>Acad</a:t>
            </a:r>
            <a:endParaRPr lang="en-US" dirty="0" smtClean="0"/>
          </a:p>
          <a:p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Place – L’Anse </a:t>
            </a:r>
            <a:r>
              <a:rPr lang="en-US" dirty="0" err="1" smtClean="0"/>
              <a:t>Creuse</a:t>
            </a:r>
            <a:r>
              <a:rPr lang="en-US" dirty="0" smtClean="0"/>
              <a:t> Blue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2" name="Picture 4" descr="http://bunionadvisor.com/images/anatomy_of_the_foo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0" y="4632961"/>
            <a:ext cx="3028391" cy="2225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lh4.googleusercontent.com/O7TDjZA9TRyk-WBbUxZKr-cWWYOt_wfuNciSPPHkLm5rVbztMj9QEH5JSlswzd4fLKb0XF01ccFq3Sm15_5uoHLiTUwK0NMdLQbt-9H8QjQ5h_jsVnyjBwRSMJKblzGopVxTxGmof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632961"/>
            <a:ext cx="3601010" cy="222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upload.wikimedia.org/wikipedia/commons/thumb/a/ab/Scheme_human_hand_bones-en.svg/220px-Scheme_human_hand_bones-en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32961"/>
            <a:ext cx="2514600" cy="2225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clipartpal.com/_thumbs/pd/holiday/halloween/skeleton_dancing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5" r="7158"/>
          <a:stretch/>
        </p:blipFill>
        <p:spPr bwMode="auto">
          <a:xfrm>
            <a:off x="6879264" y="0"/>
            <a:ext cx="2264736" cy="4632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6681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Place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7467600" cy="4525963"/>
          </a:xfrm>
        </p:spPr>
        <p:txBody>
          <a:bodyPr/>
          <a:lstStyle/>
          <a:p>
            <a:r>
              <a:rPr lang="en-US" dirty="0" smtClean="0"/>
              <a:t> Meads Mill Middle School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896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Bio-Process 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01000" cy="4525963"/>
          </a:xfrm>
        </p:spPr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Place – L’Anse </a:t>
            </a:r>
            <a:r>
              <a:rPr lang="en-US" dirty="0" err="1" smtClean="0"/>
              <a:t>Creuse</a:t>
            </a:r>
            <a:r>
              <a:rPr lang="en-US" dirty="0" smtClean="0"/>
              <a:t> Gold</a:t>
            </a:r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Place – Meads Mill MS</a:t>
            </a:r>
          </a:p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Place – Fowlerville Jr. HS</a:t>
            </a:r>
          </a:p>
          <a:p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Place – Canton Charter Academy White</a:t>
            </a:r>
          </a:p>
          <a:p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Place </a:t>
            </a:r>
            <a:r>
              <a:rPr lang="en-US" smtClean="0"/>
              <a:t>– Kinawa </a:t>
            </a:r>
            <a:r>
              <a:rPr lang="en-US" dirty="0" smtClean="0"/>
              <a:t>MS Delta</a:t>
            </a:r>
          </a:p>
          <a:p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Place – Canton Charter Academy Red</a:t>
            </a:r>
          </a:p>
        </p:txBody>
      </p:sp>
      <p:pic>
        <p:nvPicPr>
          <p:cNvPr id="3074" name="Picture 2" descr="http://images.ethicalocean.com/preset_19/unstitched-shoes-tyve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074" y="4986421"/>
            <a:ext cx="3543926" cy="1871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xIQEBIPEA8SEhQRDRQUEBUQERATFBcRFBIWFhYRFxUYHiggGBwmGxMTITEhJSkrLjovFx81ODMsNygtLisBCgoKDg0OGxAQGzQkICQyLCwwLCwsLCw1LSs0NS40LDI3LywsMCw0Ly4uLCwsLCw0LywtNCw0LDQvLywsLC8sNP/AABEIAM0A9gMBEQACEQEDEQH/xAAbAAABBQEBAAAAAAAAAAAAAAAAAQIDBAYFB//EAEIQAAIBAgIECgkDAQYHAAAAAAABAgMRBDEhQXGBBQYHEhMyNFGxwSJhcnN0kaGywhQz8MMVI1JigtFCQ1NjkqKz/8QAGwEBAAMBAQEBAAAAAAAAAAAAAAQFBgIBAwf/xAA1EQEAAQICBgkCBwADAQAAAAAAAQIDBBEFEiExMnETMzRBUYGxwdEG8BQiNWFykaFS4fEV/9oADAMBAAIRAxEAPwD3EBnSLv8AEA6Rd/0YB0i/iYC9Iv4mAqlcBQGdKu/xAOlXf9GAdKu/6MA6Vd/0YCxmnkA4BjqLvAOlXf8ARgHSrv8AowDpV3/RgLGaeTAcA11F3gJ0i7/owDpF/EwDpF/EwFU0wHANc0tYCdIu/wCjAOkX8TAOkX8TAVTQDgEnk9gFZAKgFQCgOp57gJGBUAAAAAkoZ7gLAFQBAAAAfRzAsgVZZvaAAKgFQDo5raBMBWnm9oCAKgFQDl5rxAmAAKzQCAKgFQElJASAVZLSwGgAABNQWYEwFaa0sBgAAAS0FpYE4FeotIDQFQCoB9PMCUCCqtIDAFQCoB8MwJQACs83tAQBUA4CSlr2+QDwK0s3tAaAgABPh9YEoFep1mAxgIAATYfWBMBBVzAYwFQCoB9PPcBKBBWz3AMYCoBUA+nnuAlAAKzze0BEA5AKBJS17fIB4FaWb2gNYCAAE+H1gSgV6nWYDGAgABNh9YEwEFXMBgCoBUA+nnuAlAgrZ7gGgCAVAPp57gJQACtre0AAVAKBJS17fIB4FaWb2gNYCAAE+H1gSgV6nWYDGAgABNh9YEwEFTrANAEAqAfTz3ASgQVc9wDWAIBUA+nnuAlAAK2t7QABUAoElLXt8gHgVpZvaA1gIAAT4fWBKBXn1mAxgIAATYfWBMBBU6wDQBAKgH089wEoEFXPcA1gCAVAPp57gJQACtre0AAVAKBJS17fIB4FaWb2gNYCAAE+H1gSgV59ZgMYCAAE2H1gTAQVOsA0AQCoB9PPcBKBBVz3ANYAgFQD6ee4CUAAra3tAAFQCgSUte3yAeBWlm9oDWAgABPh9YEoFefWYDGAgABNh9YEwEFTrANAEAqAfTz3ASgQVc9wDWAIBUA+nnuAlAAK2t7QABUAoElLXt8gHgVpZvaA1gIAAT4fWBKBXn1mAxgIAATYfWBMBBU6wDQBAKgH089wEoEFXPcA1gCAVAPp57gJQACtre0AAE/ECpwZjJ1efz6Tp82Vle+n1ada8yPh71dzPWpyyScTZotZatWebo0te3yJCMeBWlm9oDWAgEVGs5OScWrPWQsLiq71yumqiadWd89/3+z63LcUxExOea5h9ZNfJKBXn1mAxgJcZiphsVKVWcHTcYxyk76dNvrmQbGKuXL9duq3MRTunx/93vM3Rw+snPUwEFTrANAE9Nr6bAczD8J1JYuph3h5RpwheNXTZvR6rabvXq+X3qtUxaivW2+CHRiblWIqtTRlERxOvTz3HwTEoEFXPcA1gF9QFL9bP9R0PRPmc2/P02yvfutfQd6saueb7dHT0evnt8HRp57jh8UoABW1vaAIDn4XDU8LGc3N2lJNuW+y0ZvSRLdq3hoqqmdk+KZcu3MVVTTFO2PBeoVozipRd08miTRXTXGtTOcItdFVFWrVGUrFLXt8jpyeBWlm9oDWBBTpKDlJyenv1FfZw1vCVXL01TlVt2933m+1VybkRTEbksJpq6dyZau0Xadaic4fKqmaZylYw+s+jxKBXn1mAxgUaeDjSqVK7m/ST513oSvd+BX28Hbw96vEzVO3fnujv/8AHmXes4fERqLnQlzle2vPusyVYxFu/Rr25zh6tYfWfYTAQVOsA0DlQ4Ip08TUxzqSTdN85SaUElFXbfdaJI6aqq3FrJCjCW7d+rEzO+Nvh97Fzg7hGliIuVGopqLs7Jqz2NJnzuWq7c5VRk+9jEWr8Z25zhdp57j5vslAgq57gGsCk+Do9P8AqXKV1G1tFurb5W1HevOrqvtF6ej6PJPhMbTq36OalzXptfz8Tyqmad7iu3VRxQtU89xy4SgAFbW9oFLhThBUIp83nOTsle2Wbb+RGxOIizTE5ZzKVhcNN+qYzyiEVCcMZRaknG0tNnpUlpTTt6ziiqnF2spjJ9K6a8HdzpnNeweGjSgoRvZd+bbd22SLVqm3TFNKLdu1Xa5rqWqWvb5H0fM8CtLN7QIMRWUFd99kRMZi6cNb15jPPZD6Wrc1zkjhNVYtPR32fyf0I1q9b0jZqoqjLdnlP9TH9PpVTVZqiYS0KSguar7yXhcLRhrfR0c9r5XLk11ZytYfWSXCUCvPrMCnwhi1Rg5tX02Syu36yLjcXThbM3Koz/b93kyq4LGRxUJwlHm6NKTvoeTT3EHB42jSVuu3XTl47e6TetYHBRox5sbu7u3LO5NweDt4WjUt89pEL2H1kt6mAgqdYCjwtj44ajOtJNqCWhZttpJerSz6Wrc3K4ph8MTfpsWpuVdzk8B8PQ4QVWhUpcxuk7pSupU36L02Vn6S+ZJv4arDzFcTn8oGDx9GOiq1VTls8d8bnR4D4EpYSM403J8+ScnNpvRey0JKyu/mfG/iKr0xNXclYPBW8LExRnt8XVp57j4JiUCCrnuAgxddU4SqSyjG+jwPaYznJ1RTNdUUw5vBfDCxEpUpU+beDt6V01k1ku8+ldvUjOJSL2Hm1EVRK3wbwXChznBybla/OaehalZHNdyat753b9VzLN0Kee44fFKAAc7hCMnTnzHZ7baL6VfUfK/FU251d77YeaYuRr7nHwsKcqThia0F/eNwvWhzoq3ff6EG1aiq3q3579m3bCfduVU3daxTO7bsnKU0uFMLhaaVOcZ3llTnCcm7daTT0ZH1m9Yw1GVO3lOb5RYxGKuZ1xlziYdLg/H068IzhLPU2ucmnZpok2b1N2mKqUW9YrtVTTUvUte3yPq+J4FPEX9K2eo+OIiubVWpv7nVGWtGahTcWpRqzivS9G843XrzKXDWOltV0YydmecZ1RnG/bnn97fFKrq1aom3HPYkpVaVNWjNS06bSUmSaK8HgLU9HOec+MTMz9+TiYuXqtsJ6VeMloe7RcnYbFW8RRrU/wBPjXbmicpW6GskuEoFPFp2nzXZ812frtoPlfiubdUUTlOU5c+4cPB09FSGIqRUZNWU6sb3X/EtOgosFhq6qLlvFz+WcsomrOc/He5TU6+Gw0JShOMsr82cZSfctG0l2/wej7VVVE5+cTM+D3ZC1wfwlCvHnRdmnZqTV7+eZMwmNt4mjWp2d2UkS6WH1kt6mAq4pP0ua7Pmvmt5J20N7z2Ms9rmrPVnLex3A+Fqc+vDG1Y9DUgk41a8Hed0+fH0tFrPTozXdosb1yjKmbUbY8I7lFg7F3OunFT+WY3TVE7fHf8AexewjwPB9OpVp1YyfN9K1WFSo1fRCKT73/vkfGub+IqimqP8ySrVOEwVFVdE/wC5zy+/Nf4B4wUsXGTheDjKzjNxvpya06Vn8j5XsPVanKdqThMbbxNMzTsy7pdmnnuPgmJQIK2e4DOYSElVmsRUj0coNSU6sbSb7lfRt0EiqYyjVjan3JpmiOjjb+0J8M8JhlOpGtBtRf8AzYSlbPmxSfqRzPSV7Jh86unu5UzH+LHBPDlLEc5R9Fxtom46U8mu/I5rtVUOL2GrtZZ7XWp57j5o6UAA824ToqeKruTk7VZJXk3ZKT0K+RmMRM1X68+6ZavD5U4ejKO6HFlwfG70vP1f7EKaU+KtgWAispP6HmRNWfcX9BDN3e1o9yNbweh8Sm/0trt2qyS5zb0WWjSaTRlU1WNs98svpWIjEbI7od8sFay/CUFKvO933aX3Iwuk7lU465TM5xGWX7bIW9imOihzp4aN3tZTV1zrSkxGwRopaU2thz0kmQlRT0u72sdJUZNHxc/bktOiei7b1I2v05cqrw1WtOeVXtCrxsRFcZeDrGgQ2O4fjzsVJO7tGNld2XorJGP0tcq/GTTM7Mo2eTmd7i1sNHnPaU1yudaXhn6ZHHSSF/TRHSSNXxO0RqK7snGybbtoeXcav6fuVVW64qndMPYaI0Lp53x5qP8AXRi23HoItRbdr+npsW+CpjoZn92Y0vXV+Jppz2Zbv7ZbFNc9+itXgidTGxS3KvzSicl/gR7quNYmjVGPyPdU15bjkzqycq8W3zVGFld2V3LJais0jTEas82i0DXVOvEzs2e7dlW0Tz7lCxc4YujBS9F0LuL0xvz5abd+gm4amJomVzo63TNqqZ35sri+EWp9SD0LU/8AclU0bFjRajLei/tP/tQ+p7qfu66H9zHwi9VOmt0n5jUe9FHjLW8muMnPEVYuXorD3UVojfnx027yNi6YimJVulLdNNuJjfm9GICkAHneM7TX99P7mZi719fOWrs9nt8o9HMlm9pDlNjcQPQBueJXZn76XgjRaL6jzlmdLdo8od8sVYzOO/fqbfJGC0l+oXPL0hcWOppUp5vaymr4pSY3GnD0Ad/i71Je35I23012ar+XtCqx3HHJ1jRoTIcN9qn7MftRjNK9uq5R6OZ3uVW6z2lNc4peGHAANLxPyq7Y+DNX9OdXXzh7DRGkdPOOPPb4/Dx/MuMF1M8/hldMdrjl8svi+u93gidRuU1zilCdOABt+THr4j2KfjIrNJbqfNotAb7nl7t8VTSPN+UjtlD4f85E/C8ErzRnU1c2Qx3X3IlU7lnb4Vc6dgDZcl3aqvw39SJExnDCr0t1VPN6aV6hAHneM7TX99P7mZi719fOWrs9nt8o9HMlm9pDlNjcQPQBueJXZn76XgjRaL6jzlmdLdo8od8sVYzOO/fqbfJGB0l+oXPL0hcWOppUp5vaynr4pSY3GnD0Ad/i71Je35I23012ar+XtCqx3HHJ1jRoTIcN9qn7MftRjNK9uq5R6Q5ne5VbrPaU1zil4YcAA0vE/Krtj4M1f051dfOHsNEaR084489vj8PH8y4wXUzz+GV0x2uOXyy+L673eCJ1G5TXOKUJ04AG35MeviPYp+Mis0lup82i0BvueXu3xVNI835SO2UPh/zkT8LwSvNGdTVzZDHdfciVTuWdvhVzp2ANlyXdqq/Df1IkTGcMKvS3VU83ppXqEAed4ztNf30/vZmLvX185ayz2e3yj0cyWb2kOUyNxA9AG54ldmfvpeCNFovqPOWZ0t2jyh3yxVjM479+pt8kYHSX6hc8vSFxY6mlSnm9rKevilJjcacPQB3+LvUl7fkjbfTXZqv5e0KrHcccnWNGhMhw32qfsx+1GM0r26rlHpDmd7lVus9pTXOKXhhwADS8T8qu2PgzV/TnV184ew0RpHTzjjz2+Pw8fzLjBdTPP4ZXTHa45fLL4vrvd4InUblNc4pQnTgAbfkx6+I9in4yKzSW6nzaLQG+55e7fFU0jzflI7bQ+H/ORPwvBK80Z1NXNkMd19yJVO5Z2+FXOnYA2XJd2qr8N/UiRMZwwq9LdVTzemleoQB53jO01/fz+9mYu9fXzlrLPZ7fKPRzJZvaQ5TI3ED0AbniV2Z++l4I0Wi+o85ZnS3aPKHfLFWMzjv36m3yRgdJfqFzy9IXFjqaVKeb2sp6+KUmNxpw9AHf4u9SXt+SNt9Ndmq/l7QqsdxxydY0aEyHDfap+zH7UYzSvbquUekOZ3uVW6z2lNc4peGHAANLxPyq7Y+DNX9OdXXzh7DRGkdPOOPPb4/Dx/MuMF1M8/hldMdrjl8svi+u93gidRuU1zilCdOABt+THr4j2KfjIrNJbqfNotAb7nl7t8VTSPN+UjttD4f85E/C8ErzRnU1c2Qx3X3IlU7lnb4Vc6dgDZcl3aqvw39SJExnDCr0t1VPN6aV6hAHneM7TX99P72Zi719fOWss9nt8o9HMlm9pDlMjcQPQBueJXZn76XgjRaL6jzlmdLdo8od8sVYzOO/fqbfJGB0l+oXPL0hcWOppUp5vaynr4pSY3GnD0Ad/i71Je35I23012ar+XtCqx3HHJ1jRoTIcN9qn7MftRjNK9uq5R6Q5ne5VbrPaU1zil4YcAA0vE/Krtj4M1f051dfOHsNEaR084489vj8PH8y4wXUzz+GV0x2uOXyy+L673eCJ1G5TXOKUJ04AG35MeviPYp+Mis0lup82i0BvueXu3xVNI835SO20Ph/zkT8LwSvNGdTVzZDHdfciVTuWdvhVzp2ANlyXdqq/Df1IkTGcMKvS3VU83ppXqEAed4ztNf30/uZmLvX185auz2e3yj0cyWb2kOU2NxA9AG54ldmfvpeCNFovqPOWZ0t2jyh3yxVjM479+pt8kYHSX6hc8vSFxY6mlSnm9rKevilJjcacPQB3+LvUl7fkjbfTXZqv5e0KrHcccnWNGhMhw32qfsx+1GM0r26rlHpDmd7lVus9pTXOKXhhwADS8T8qu2PgzV/TnV184ew0RpHTzjjz2+Pw8fzLjBdTPP4ZXTHa45fLL4vrvd4InUblNc4pQnTgAbfkx6+I9in4yKzSW6nzaLQG+55e7fFU0jzflI7ZQ+H/ORPwvBK80Z1NXNkMd19yJVO5Z2+FXOnYA2XJd2qr8N/UiRMZwwq9LdVTzemleoQB53jO01/fT+5mYu9fXzlq7PZ7fKPRzJZvaQ5TY3ED0AbniV2Z++l4I0Wi+o85ZnS3aPKHfLFWMzjv36m3yRgtJfqFzy9IXFjqaVKeb2spq+KUmNxpw9AHf4u9SXt+SNt9Ndmq/l7QqsdxxydY0aEyHDfap+zH7UYzSvbquUejmd7lVus9pTXOKXhhwADS8T8qu2PgzV/TnV184ew0RpHTzjjz2+Pw8fzLjBdTPP4ZXTHa45fLL4vrvd4InUblNc4pQnTgAbfkx6+I9in4yKzSW6nzaLQG+55e7fFU0jzflI7ZQ+H/ORPwvBK80Z1NXNkMd19yJVO5Z2+FXOnYA2XJd2qr8N/UiRMZwwq9LdVTzemleoQB5zj5qOJr3/60/uZl78xF+vPxlrbFMzh6MvCPRzWREsB6ANzxK7M/fS8Imi0X1HnLM6W6/yj3d8sVYzHCErV537/ACRgNKVRTj7mf7ekLmxGdmlSk9O8p6pzmZSIIcvQB3+LvUl7fkjbfTPZqv5e0KvHcccnWNGgsdw7K2Knfuj9qMXpeqKcdVn4R6OZ3uXUd236ymrnOqZeGnIANLxPyq7Y/kav6c4LnOPd7DRGkdPNuPkrY6LeX6ePjNFxgYzszz+GU0zOWKiZ8I92YxEk5Nr+aCdTGUKauc6s4RHTkAbbkx6+I9in4yKzSW6nzaHQG+55e7flU0rzblLlbF0G8lh/zkT8JwSvdFxnaq5sdipqUrrKyJdMbFnRGUIj10ANjyXdqq/Cv/6QImM4I5qvSvVU8/Z6cV6hAGB42YJ08Q529Gr6Sf8Amykvnp3mb0lZmi9NXdVt+flp9GX4uWdXvp2eXd8OVGlchxTmnzXkV0PWNR5ro5R1fI5mHUS9H4CwToYeFN9a15+1J3a3XtuNThLPRWaaJ39/NkcZe6a9VXG7u5L5JRme4ew7jU5+qa/9krW+VjE/UWEmi/F6N1XrH/XutcFczo1fBzlAoabeaXMl6M66F5rGyR8qqcnUNPwTh+jpJPN+k9+r5WP0TRGFnDYWmmrfO2ec/wDWUKXE3Ne5Mxu3LhZvgy/GvCNTjWS0SXNl6pLL5rwMp9Q4aYrpvxunZPPu/v2cy4cYXM/TRm8O6E66IMlGx86qchsOLeEdOim1ZzfO3al8tO83GhsNNjDRrb6tvw6h1S1esLyk8Gt9Hioq6UejqerS3B/NyXyLPR12NtE82d07h5nVvR3bJ9vf/GJp0rlnM5M7FOaT9L6zzXd9GiqU7HUTm4mnJ6RyfcGulh3VkrOvJNe7ivRe+8nsaKbH3da5qx3erWaFw82rGvO+rb5dzUkFcMPyn8GOdOniYq/RNxqW/wAE2rS2Jq3+omYSvKZpnvW2ir0U1Tbnv3c3nlOlcnTK7mckv6T1nms510VSnY9iXUTm9F5MeDHClUxMlbpmo07/AOCF7y3tv/xRAxdedUUx3KPSt6Kq4tx3b+bbERVACtj8FCvB06iunl3p6pJ6mfK9Zou06tcbH1s3q7NevRO1kMZxaxFJ/wB3arHVaylb1pvwZSXdHXrc/k/NH+r61pOxcj8/5Z/xXhwTipuyoNeuVkvqz5RhcTVOWp6fL7Ti8LTGeu7/AAHxbVGSq1mpzXVS6sX36c2WWE0fFqde5OdX+QqsZpKbsaluMqf9loSzVYAjr0Yzi4yV0/5c+V+xRfom3cjOJdUVzROcOHiOCKkH6HprcmZDE6AxFqc7E60eE7J+PvcsqMZRVH59koVg6z0dG9+jxIsaNx9c5dHl/Xy+nT2Y26zoYDgjmtTqNNrJLJPvfeXmjdBRZri7fnOqN0d0fP3vRL+L1o1aNkOsaJCAEdejGcXCSumrNM4uW6blE0VxnEjNYzi/Ug70Xz49zaUl89DMtidB3bc52J1o8J3/AB6OclRcH4h6Ohe+y+rZD/8An42dnR+nybXU4M4v2anXadtKgtKv63r2FtgdB6lUXMROcx3Ru8/j1IhoDROgAyvRjOLhOKlGStJPSmnqPYmYnOHNVMVRNNUZxLBcLcSasJOeEkpxeno5tKS9Sb0NbWntLS1j6ZjK5/bOYnQtdM61ic48J+/hyv7Exr9H9LK+5L53sff8RY36yF+Bxk7Oj9Pl3OA+JEucqmLkmk7qlF3u/wDM+71L5ka9joy1bf8AaxwmhpiqK78+Ue/x/rcJW0IrGhKA2pBSTjJJqSakmrpp6GmtY3PYmYnOHn3DnEOpGTqYKScXp6Kbs16oyehrbbaydbxUTGVf9rmxpOmY1b39x9/fg4n9h4/q/o5X/wBNvnzrfU+3S2v+SX+Jw2/X+/6drgTiFUnJVMbJRitPRQd5P1SktCWy+1HxuYqIjKj+0W/pOmI1bO/xl6FTgopRiklFJRSVkktCSRBUszMznJweAAAAAAAAAAAAAAAAAAAAAAAAAAAAAAAAAAAAAAAAA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data:image/jpeg;base64,/9j/4AAQSkZJRgABAQAAAQABAAD/2wCEAAkGBxIQEBIPEA8SEhQRDRQUEBUQERATFBcRFBIWFhYRFxUYHiggGBwmGxMTITEhJSkrLjovFx81ODMsNygtLisBCgoKDg0OGxAQGzQkICQyLCwwLCwsLCw1LSs0NS40LDI3LywsMCw0Ly4uLCwsLCw0LywtNCw0LDQvLywsLC8sNP/AABEIAM0A9gMBEQACEQEDEQH/xAAbAAABBQEBAAAAAAAAAAAAAAAAAQIDBAYFB//EAEIQAAIBAgIECgkDAQYHAAAAAAABAgMRBDEhQXGBBQYHEhMyNFGxwSJhcnN0kaGywhQz8MMVI1JigtFCQ1NjkqKz/8QAGwEBAAMBAQEBAAAAAAAAAAAAAAQFBgIBAwf/xAA1EQEAAQICBgkCBwADAQAAAAAAAQIDBBEFEiExMnETMzRBUYGxwdEG8BQiNWFykaFS4fEV/9oADAMBAAIRAxEAPwD3EBnSLv8AEA6Rd/0YB0i/iYC9Iv4mAqlcBQGdKu/xAOlXf9GAdKu/6MA6Vd/0YCxmnkA4BjqLvAOlXf8ARgHSrv8AowDpV3/RgLGaeTAcA11F3gJ0i7/owDpF/EwDpF/EwFU0wHANc0tYCdIu/wCjAOkX8TAOkX8TAVTQDgEnk9gFZAKgFQCgOp57gJGBUAAAAAkoZ7gLAFQBAAAAfRzAsgVZZvaAAKgFQDo5raBMBWnm9oCAKgFQDl5rxAmAAKzQCAKgFQElJASAVZLSwGgAABNQWYEwFaa0sBgAAAS0FpYE4FeotIDQFQCoB9PMCUCCqtIDAFQCoB8MwJQACs83tAQBUA4CSlr2+QDwK0s3tAaAgABPh9YEoFep1mAxgIAATYfWBMBBVzAYwFQCoB9PPcBKBBWz3AMYCoBUA+nnuAlAAKzze0BEA5AKBJS17fIB4FaWb2gNYCAAE+H1gSgV6nWYDGAgABNh9YEwEFXMBgCoBUA+nnuAlAgrZ7gGgCAVAPp57gJQACtre0AAVAKBJS17fIB4FaWb2gNYCAAE+H1gSgV6nWYDGAgABNh9YEwEFTrANAEAqAfTz3ASgQVc9wDWAIBUA+nnuAlAAK2t7QABUAoElLXt8gHgVpZvaA1gIAAT4fWBKBXn1mAxgIAATYfWBMBBU6wDQBAKgH089wEoEFXPcA1gCAVAPp57gJQACtre0AAVAKBJS17fIB4FaWb2gNYCAAE+H1gSgV59ZgMYCAAE2H1gTAQVOsA0AQCoB9PPcBKBBVz3ANYAgFQD6ee4CUAAra3tAAFQCgSUte3yAeBWlm9oDWAgABPh9YEoFefWYDGAgABNh9YEwEFTrANAEAqAfTz3ASgQVc9wDWAIBUA+nnuAlAAK2t7QABUAoElLXt8gHgVpZvaA1gIAAT4fWBKBXn1mAxgIAATYfWBMBBU6wDQBAKgH089wEoEFXPcA1gCAVAPp57gJQACtre0AAE/ECpwZjJ1efz6Tp82Vle+n1ada8yPh71dzPWpyyScTZotZatWebo0te3yJCMeBWlm9oDWAgEVGs5OScWrPWQsLiq71yumqiadWd89/3+z63LcUxExOea5h9ZNfJKBXn1mAxgJcZiphsVKVWcHTcYxyk76dNvrmQbGKuXL9duq3MRTunx/93vM3Rw+snPUwEFTrANAE9Nr6bAczD8J1JYuph3h5RpwheNXTZvR6rabvXq+X3qtUxaivW2+CHRiblWIqtTRlERxOvTz3HwTEoEFXPcA1gF9QFL9bP9R0PRPmc2/P02yvfutfQd6saueb7dHT0evnt8HRp57jh8UoABW1vaAIDn4XDU8LGc3N2lJNuW+y0ZvSRLdq3hoqqmdk+KZcu3MVVTTFO2PBeoVozipRd08miTRXTXGtTOcItdFVFWrVGUrFLXt8jpyeBWlm9oDWBBTpKDlJyenv1FfZw1vCVXL01TlVt2933m+1VybkRTEbksJpq6dyZau0Xadaic4fKqmaZylYw+s+jxKBXn1mAxgUaeDjSqVK7m/ST513oSvd+BX28Hbw96vEzVO3fnujv/8AHmXes4fERqLnQlzle2vPusyVYxFu/Rr25zh6tYfWfYTAQVOsA0DlQ4Ip08TUxzqSTdN85SaUElFXbfdaJI6aqq3FrJCjCW7d+rEzO+Nvh97Fzg7hGliIuVGopqLs7Jqz2NJnzuWq7c5VRk+9jEWr8Z25zhdp57j5vslAgq57gGsCk+Do9P8AqXKV1G1tFurb5W1HevOrqvtF6ej6PJPhMbTq36OalzXptfz8Tyqmad7iu3VRxQtU89xy4SgAFbW9oFLhThBUIp83nOTsle2Wbb+RGxOIizTE5ZzKVhcNN+qYzyiEVCcMZRaknG0tNnpUlpTTt6ziiqnF2spjJ9K6a8HdzpnNeweGjSgoRvZd+bbd22SLVqm3TFNKLdu1Xa5rqWqWvb5H0fM8CtLN7QIMRWUFd99kRMZi6cNb15jPPZD6Wrc1zkjhNVYtPR32fyf0I1q9b0jZqoqjLdnlP9TH9PpVTVZqiYS0KSguar7yXhcLRhrfR0c9r5XLk11ZytYfWSXCUCvPrMCnwhi1Rg5tX02Syu36yLjcXThbM3Koz/b93kyq4LGRxUJwlHm6NKTvoeTT3EHB42jSVuu3XTl47e6TetYHBRox5sbu7u3LO5NweDt4WjUt89pEL2H1kt6mAgqdYCjwtj44ajOtJNqCWhZttpJerSz6Wrc3K4ph8MTfpsWpuVdzk8B8PQ4QVWhUpcxuk7pSupU36L02Vn6S+ZJv4arDzFcTn8oGDx9GOiq1VTls8d8bnR4D4EpYSM403J8+ScnNpvRey0JKyu/mfG/iKr0xNXclYPBW8LExRnt8XVp57j4JiUCCrnuAgxddU4SqSyjG+jwPaYznJ1RTNdUUw5vBfDCxEpUpU+beDt6V01k1ku8+ldvUjOJSL2Hm1EVRK3wbwXChznBybla/OaehalZHNdyat753b9VzLN0Kee44fFKAAc7hCMnTnzHZ7baL6VfUfK/FU251d77YeaYuRr7nHwsKcqThia0F/eNwvWhzoq3ff6EG1aiq3q3579m3bCfduVU3daxTO7bsnKU0uFMLhaaVOcZ3llTnCcm7daTT0ZH1m9Yw1GVO3lOb5RYxGKuZ1xlziYdLg/H068IzhLPU2ucmnZpok2b1N2mKqUW9YrtVTTUvUte3yPq+J4FPEX9K2eo+OIiubVWpv7nVGWtGahTcWpRqzivS9G843XrzKXDWOltV0YydmecZ1RnG/bnn97fFKrq1aom3HPYkpVaVNWjNS06bSUmSaK8HgLU9HOec+MTMz9+TiYuXqtsJ6VeMloe7RcnYbFW8RRrU/wBPjXbmicpW6GskuEoFPFp2nzXZ812frtoPlfiubdUUTlOU5c+4cPB09FSGIqRUZNWU6sb3X/EtOgosFhq6qLlvFz+WcsomrOc/He5TU6+Gw0JShOMsr82cZSfctG0l2/wej7VVVE5+cTM+D3ZC1wfwlCvHnRdmnZqTV7+eZMwmNt4mjWp2d2UkS6WH1kt6mAq4pP0ua7Pmvmt5J20N7z2Ms9rmrPVnLex3A+Fqc+vDG1Y9DUgk41a8Hed0+fH0tFrPTozXdosb1yjKmbUbY8I7lFg7F3OunFT+WY3TVE7fHf8AexewjwPB9OpVp1YyfN9K1WFSo1fRCKT73/vkfGub+IqimqP8ySrVOEwVFVdE/wC5zy+/Nf4B4wUsXGTheDjKzjNxvpya06Vn8j5XsPVanKdqThMbbxNMzTsy7pdmnnuPgmJQIK2e4DOYSElVmsRUj0coNSU6sbSb7lfRt0EiqYyjVjan3JpmiOjjb+0J8M8JhlOpGtBtRf8AzYSlbPmxSfqRzPSV7Jh86unu5UzH+LHBPDlLEc5R9Fxtom46U8mu/I5rtVUOL2GrtZZ7XWp57j5o6UAA824ToqeKruTk7VZJXk3ZKT0K+RmMRM1X68+6ZavD5U4ejKO6HFlwfG70vP1f7EKaU+KtgWAispP6HmRNWfcX9BDN3e1o9yNbweh8Sm/0trt2qyS5zb0WWjSaTRlU1WNs98svpWIjEbI7od8sFay/CUFKvO933aX3Iwuk7lU465TM5xGWX7bIW9imOihzp4aN3tZTV1zrSkxGwRopaU2thz0kmQlRT0u72sdJUZNHxc/bktOiei7b1I2v05cqrw1WtOeVXtCrxsRFcZeDrGgQ2O4fjzsVJO7tGNld2XorJGP0tcq/GTTM7Mo2eTmd7i1sNHnPaU1yudaXhn6ZHHSSF/TRHSSNXxO0RqK7snGybbtoeXcav6fuVVW64qndMPYaI0Lp53x5qP8AXRi23HoItRbdr+npsW+CpjoZn92Y0vXV+Jppz2Zbv7ZbFNc9+itXgidTGxS3KvzSicl/gR7quNYmjVGPyPdU15bjkzqycq8W3zVGFld2V3LJais0jTEas82i0DXVOvEzs2e7dlW0Tz7lCxc4YujBS9F0LuL0xvz5abd+gm4amJomVzo63TNqqZ35sri+EWp9SD0LU/8AclU0bFjRajLei/tP/tQ+p7qfu66H9zHwi9VOmt0n5jUe9FHjLW8muMnPEVYuXorD3UVojfnx027yNi6YimJVulLdNNuJjfm9GICkAHneM7TX99P7mZi719fOWrs9nt8o9HMlm9pDlNjcQPQBueJXZn76XgjRaL6jzlmdLdo8od8sVYzOO/fqbfJGC0l+oXPL0hcWOppUp5vaymr4pSY3GnD0Ad/i71Je35I23012ar+XtCqx3HHJ1jRoTIcN9qn7MftRjNK9uq5R6OZ3uVW6z2lNc4peGHAANLxPyq7Y+DNX9OdXXzh7DRGkdPOOPPb4/Dx/MuMF1M8/hldMdrjl8svi+u93gidRuU1zilCdOABt+THr4j2KfjIrNJbqfNotAb7nl7t8VTSPN+UjtlD4f85E/C8ErzRnU1c2Qx3X3IlU7lnb4Vc6dgDZcl3aqvw39SJExnDCr0t1VPN6aV6hAHneM7TX99P7mZi719fOWrs9nt8o9HMlm9pDlNjcQPQBueJXZn76XgjRaL6jzlmdLdo8od8sVYzOO/fqbfJGB0l+oXPL0hcWOppUp5vaynr4pSY3GnD0Ad/i71Je35I23012ar+XtCqx3HHJ1jRoTIcN9qn7MftRjNK9uq5R6Q5ne5VbrPaU1zil4YcAA0vE/Krtj4M1f051dfOHsNEaR084489vj8PH8y4wXUzz+GV0x2uOXyy+L673eCJ1G5TXOKUJ04AG35MeviPYp+Mis0lup82i0BvueXu3xVNI835SO2UPh/zkT8LwSvNGdTVzZDHdfciVTuWdvhVzp2ANlyXdqq/Df1IkTGcMKvS3VU83ppXqEAed4ztNf30/vZmLvX185ayz2e3yj0cyWb2kOUyNxA9AG54ldmfvpeCNFovqPOWZ0t2jyh3yxVjM479+pt8kYHSX6hc8vSFxY6mlSnm9rKevilJjcacPQB3+LvUl7fkjbfTXZqv5e0KrHcccnWNGhMhw32qfsx+1GM0r26rlHpDmd7lVus9pTXOKXhhwADS8T8qu2PgzV/TnV184ew0RpHTzjjz2+Pw8fzLjBdTPP4ZXTHa45fLL4vrvd4InUblNc4pQnTgAbfkx6+I9in4yKzSW6nzaLQG+55e7fFU0jzflI7bQ+H/ORPwvBK80Z1NXNkMd19yJVO5Z2+FXOnYA2XJd2qr8N/UiRMZwwq9LdVTzemleoQB53jO01/fz+9mYu9fXzlrLPZ7fKPRzJZvaQ5TI3ED0AbniV2Z++l4I0Wi+o85ZnS3aPKHfLFWMzjv36m3yRgdJfqFzy9IXFjqaVKeb2sp6+KUmNxpw9AHf4u9SXt+SNt9Ndmq/l7QqsdxxydY0aEyHDfap+zH7UYzSvbquUekOZ3uVW6z2lNc4peGHAANLxPyq7Y+DNX9OdXXzh7DRGkdPOOPPb4/Dx/MuMF1M8/hldMdrjl8svi+u93gidRuU1zilCdOABt+THr4j2KfjIrNJbqfNotAb7nl7t8VTSPN+UjttD4f85E/C8ErzRnU1c2Qx3X3IlU7lnb4Vc6dgDZcl3aqvw39SJExnDCr0t1VPN6aV6hAHneM7TX99P72Zi719fOWss9nt8o9HMlm9pDlMjcQPQBueJXZn76XgjRaL6jzlmdLdo8od8sVYzOO/fqbfJGB0l+oXPL0hcWOppUp5vaynr4pSY3GnD0Ad/i71Je35I23012ar+XtCqx3HHJ1jRoTIcN9qn7MftRjNK9uq5R6Q5ne5VbrPaU1zil4YcAA0vE/Krtj4M1f051dfOHsNEaR084489vj8PH8y4wXUzz+GV0x2uOXyy+L673eCJ1G5TXOKUJ04AG35MeviPYp+Mis0lup82i0BvueXu3xVNI835SO20Ph/zkT8LwSvNGdTVzZDHdfciVTuWdvhVzp2ANlyXdqq/Df1IkTGcMKvS3VU83ppXqEAed4ztNf30/uZmLvX185auz2e3yj0cyWb2kOU2NxA9AG54ldmfvpeCNFovqPOWZ0t2jyh3yxVjM479+pt8kYHSX6hc8vSFxY6mlSnm9rKevilJjcacPQB3+LvUl7fkjbfTXZqv5e0KrHcccnWNGhMhw32qfsx+1GM0r26rlHpDmd7lVus9pTXOKXhhwADS8T8qu2PgzV/TnV184ew0RpHTzjjz2+Pw8fzLjBdTPP4ZXTHa45fLL4vrvd4InUblNc4pQnTgAbfkx6+I9in4yKzSW6nzaLQG+55e7fFU0jzflI7ZQ+H/ORPwvBK80Z1NXNkMd19yJVO5Z2+FXOnYA2XJd2qr8N/UiRMZwwq9LdVTzemleoQB53jO01/fT+5mYu9fXzlq7PZ7fKPRzJZvaQ5TY3ED0AbniV2Z++l4I0Wi+o85ZnS3aPKHfLFWMzjv36m3yRgtJfqFzy9IXFjqaVKeb2spq+KUmNxpw9AHf4u9SXt+SNt9Ndmq/l7QqsdxxydY0aEyHDfap+zH7UYzSvbquUejmd7lVus9pTXOKXhhwADS8T8qu2PgzV/TnV184ew0RpHTzjjz2+Pw8fzLjBdTPP4ZXTHa45fLL4vrvd4InUblNc4pQnTgAbfkx6+I9in4yKzSW6nzaLQG+55e7fFU0jzflI7ZQ+H/ORPwvBK80Z1NXNkMd19yJVO5Z2+FXOnYA2XJd2qr8N/UiRMZwwq9LdVTzemleoQB5zj5qOJr3/60/uZl78xF+vPxlrbFMzh6MvCPRzWREsB6ANzxK7M/fS8Imi0X1HnLM6W6/yj3d8sVYzHCErV537/ACRgNKVRTj7mf7ekLmxGdmlSk9O8p6pzmZSIIcvQB3+LvUl7fkjbfTPZqv5e0KvHcccnWNGgsdw7K2Knfuj9qMXpeqKcdVn4R6OZ3uXUd236ymrnOqZeGnIANLxPyq7Y/kav6c4LnOPd7DRGkdPNuPkrY6LeX6ePjNFxgYzszz+GU0zOWKiZ8I92YxEk5Nr+aCdTGUKauc6s4RHTkAbbkx6+I9in4yKzSW6nzaHQG+55e7flU0rzblLlbF0G8lh/zkT8JwSvdFxnaq5sdipqUrrKyJdMbFnRGUIj10ANjyXdqq/Cv/6QImM4I5qvSvVU8/Z6cV6hAGB42YJ08Q529Gr6Sf8Amykvnp3mb0lZmi9NXdVt+flp9GX4uWdXvp2eXd8OVGlchxTmnzXkV0PWNR5ro5R1fI5mHUS9H4CwToYeFN9a15+1J3a3XtuNThLPRWaaJ39/NkcZe6a9VXG7u5L5JRme4ew7jU5+qa/9krW+VjE/UWEmi/F6N1XrH/XutcFczo1fBzlAoabeaXMl6M66F5rGyR8qqcnUNPwTh+jpJPN+k9+r5WP0TRGFnDYWmmrfO2ec/wDWUKXE3Ne5Mxu3LhZvgy/GvCNTjWS0SXNl6pLL5rwMp9Q4aYrpvxunZPPu/v2cy4cYXM/TRm8O6E66IMlGx86qchsOLeEdOim1ZzfO3al8tO83GhsNNjDRrb6tvw6h1S1esLyk8Gt9Hioq6UejqerS3B/NyXyLPR12NtE82d07h5nVvR3bJ9vf/GJp0rlnM5M7FOaT9L6zzXd9GiqU7HUTm4mnJ6RyfcGulh3VkrOvJNe7ivRe+8nsaKbH3da5qx3erWaFw82rGvO+rb5dzUkFcMPyn8GOdOniYq/RNxqW/wAE2rS2Jq3+omYSvKZpnvW2ir0U1Tbnv3c3nlOlcnTK7mckv6T1nms510VSnY9iXUTm9F5MeDHClUxMlbpmo07/AOCF7y3tv/xRAxdedUUx3KPSt6Kq4tx3b+bbERVACtj8FCvB06iunl3p6pJ6mfK9Zou06tcbH1s3q7NevRO1kMZxaxFJ/wB3arHVaylb1pvwZSXdHXrc/k/NH+r61pOxcj8/5Z/xXhwTipuyoNeuVkvqz5RhcTVOWp6fL7Ti8LTGeu7/AAHxbVGSq1mpzXVS6sX36c2WWE0fFqde5OdX+QqsZpKbsaluMqf9loSzVYAjr0Yzi4yV0/5c+V+xRfom3cjOJdUVzROcOHiOCKkH6HprcmZDE6AxFqc7E60eE7J+PvcsqMZRVH59koVg6z0dG9+jxIsaNx9c5dHl/Xy+nT2Y26zoYDgjmtTqNNrJLJPvfeXmjdBRZri7fnOqN0d0fP3vRL+L1o1aNkOsaJCAEdejGcXCSumrNM4uW6blE0VxnEjNYzi/Ug70Xz49zaUl89DMtidB3bc52J1o8J3/AB6OclRcH4h6Ohe+y+rZD/8An42dnR+nybXU4M4v2anXadtKgtKv63r2FtgdB6lUXMROcx3Ru8/j1IhoDROgAyvRjOLhOKlGStJPSmnqPYmYnOHNVMVRNNUZxLBcLcSasJOeEkpxeno5tKS9Sb0NbWntLS1j6ZjK5/bOYnQtdM61ic48J+/hyv7Exr9H9LK+5L53sff8RY36yF+Bxk7Oj9Pl3OA+JEucqmLkmk7qlF3u/wDM+71L5ka9joy1bf8AaxwmhpiqK78+Ue/x/rcJW0IrGhKA2pBSTjJJqSakmrpp6GmtY3PYmYnOHn3DnEOpGTqYKScXp6Kbs16oyehrbbaydbxUTGVf9rmxpOmY1b39x9/fg4n9h4/q/o5X/wBNvnzrfU+3S2v+SX+Jw2/X+/6drgTiFUnJVMbJRitPRQd5P1SktCWy+1HxuYqIjKj+0W/pOmI1bO/xl6FTgopRiklFJRSVkktCSRBUszMznJweAAAAAAAAAAAAAAAAAAAAAAAAAAAAAAAAAAAAAAAAAD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data:image/jpeg;base64,/9j/4AAQSkZJRgABAQAAAQABAAD/2wCEAAkGBxIQEBIPEA8SEhQRDRQUEBUQERATFBcRFBIWFhYRFxUYHiggGBwmGxMTITEhJSkrLjovFx81ODMsNygtLisBCgoKDg0OGxAQGzQkICQyLCwwLCwsLCw1LSs0NS40LDI3LywsMCw0Ly4uLCwsLCw0LywtNCw0LDQvLywsLC8sNP/AABEIAM0A9gMBEQACEQEDEQH/xAAbAAABBQEBAAAAAAAAAAAAAAAAAQIDBAYFB//EAEIQAAIBAgIECgkDAQYHAAAAAAABAgMRBDEhQXGBBQYHEhMyNFGxwSJhcnN0kaGywhQz8MMVI1JigtFCQ1NjkqKz/8QAGwEBAAMBAQEBAAAAAAAAAAAAAAQFBgIBAwf/xAA1EQEAAQICBgkCBwADAQAAAAAAAQIDBBEFEiExMnETMzRBUYGxwdEG8BQiNWFykaFS4fEV/9oADAMBAAIRAxEAPwD3EBnSLv8AEA6Rd/0YB0i/iYC9Iv4mAqlcBQGdKu/xAOlXf9GAdKu/6MA6Vd/0YCxmnkA4BjqLvAOlXf8ARgHSrv8AowDpV3/RgLGaeTAcA11F3gJ0i7/owDpF/EwDpF/EwFU0wHANc0tYCdIu/wCjAOkX8TAOkX8TAVTQDgEnk9gFZAKgFQCgOp57gJGBUAAAAAkoZ7gLAFQBAAAAfRzAsgVZZvaAAKgFQDo5raBMBWnm9oCAKgFQDl5rxAmAAKzQCAKgFQElJASAVZLSwGgAABNQWYEwFaa0sBgAAAS0FpYE4FeotIDQFQCoB9PMCUCCqtIDAFQCoB8MwJQACs83tAQBUA4CSlr2+QDwK0s3tAaAgABPh9YEoFep1mAxgIAATYfWBMBBVzAYwFQCoB9PPcBKBBWz3AMYCoBUA+nnuAlAAKzze0BEA5AKBJS17fIB4FaWb2gNYCAAE+H1gSgV6nWYDGAgABNh9YEwEFXMBgCoBUA+nnuAlAgrZ7gGgCAVAPp57gJQACtre0AAVAKBJS17fIB4FaWb2gNYCAAE+H1gSgV6nWYDGAgABNh9YEwEFTrANAEAqAfTz3ASgQVc9wDWAIBUA+nnuAlAAK2t7QABUAoElLXt8gHgVpZvaA1gIAAT4fWBKBXn1mAxgIAATYfWBMBBU6wDQBAKgH089wEoEFXPcA1gCAVAPp57gJQACtre0AAVAKBJS17fIB4FaWb2gNYCAAE+H1gSgV59ZgMYCAAE2H1gTAQVOsA0AQCoB9PPcBKBBVz3ANYAgFQD6ee4CUAAra3tAAFQCgSUte3yAeBWlm9oDWAgABPh9YEoFefWYDGAgABNh9YEwEFTrANAEAqAfTz3ASgQVc9wDWAIBUA+nnuAlAAK2t7QABUAoElLXt8gHgVpZvaA1gIAAT4fWBKBXn1mAxgIAATYfWBMBBU6wDQBAKgH089wEoEFXPcA1gCAVAPp57gJQACtre0AAE/ECpwZjJ1efz6Tp82Vle+n1ada8yPh71dzPWpyyScTZotZatWebo0te3yJCMeBWlm9oDWAgEVGs5OScWrPWQsLiq71yumqiadWd89/3+z63LcUxExOea5h9ZNfJKBXn1mAxgJcZiphsVKVWcHTcYxyk76dNvrmQbGKuXL9duq3MRTunx/93vM3Rw+snPUwEFTrANAE9Nr6bAczD8J1JYuph3h5RpwheNXTZvR6rabvXq+X3qtUxaivW2+CHRiblWIqtTRlERxOvTz3HwTEoEFXPcA1gF9QFL9bP9R0PRPmc2/P02yvfutfQd6saueb7dHT0evnt8HRp57jh8UoABW1vaAIDn4XDU8LGc3N2lJNuW+y0ZvSRLdq3hoqqmdk+KZcu3MVVTTFO2PBeoVozipRd08miTRXTXGtTOcItdFVFWrVGUrFLXt8jpyeBWlm9oDWBBTpKDlJyenv1FfZw1vCVXL01TlVt2933m+1VybkRTEbksJpq6dyZau0Xadaic4fKqmaZylYw+s+jxKBXn1mAxgUaeDjSqVK7m/ST513oSvd+BX28Hbw96vEzVO3fnujv/8AHmXes4fERqLnQlzle2vPusyVYxFu/Rr25zh6tYfWfYTAQVOsA0DlQ4Ip08TUxzqSTdN85SaUElFXbfdaJI6aqq3FrJCjCW7d+rEzO+Nvh97Fzg7hGliIuVGopqLs7Jqz2NJnzuWq7c5VRk+9jEWr8Z25zhdp57j5vslAgq57gGsCk+Do9P8AqXKV1G1tFurb5W1HevOrqvtF6ej6PJPhMbTq36OalzXptfz8Tyqmad7iu3VRxQtU89xy4SgAFbW9oFLhThBUIp83nOTsle2Wbb+RGxOIizTE5ZzKVhcNN+qYzyiEVCcMZRaknG0tNnpUlpTTt6ziiqnF2spjJ9K6a8HdzpnNeweGjSgoRvZd+bbd22SLVqm3TFNKLdu1Xa5rqWqWvb5H0fM8CtLN7QIMRWUFd99kRMZi6cNb15jPPZD6Wrc1zkjhNVYtPR32fyf0I1q9b0jZqoqjLdnlP9TH9PpVTVZqiYS0KSguar7yXhcLRhrfR0c9r5XLk11ZytYfWSXCUCvPrMCnwhi1Rg5tX02Syu36yLjcXThbM3Koz/b93kyq4LGRxUJwlHm6NKTvoeTT3EHB42jSVuu3XTl47e6TetYHBRox5sbu7u3LO5NweDt4WjUt89pEL2H1kt6mAgqdYCjwtj44ajOtJNqCWhZttpJerSz6Wrc3K4ph8MTfpsWpuVdzk8B8PQ4QVWhUpcxuk7pSupU36L02Vn6S+ZJv4arDzFcTn8oGDx9GOiq1VTls8d8bnR4D4EpYSM403J8+ScnNpvRey0JKyu/mfG/iKr0xNXclYPBW8LExRnt8XVp57j4JiUCCrnuAgxddU4SqSyjG+jwPaYznJ1RTNdUUw5vBfDCxEpUpU+beDt6V01k1ku8+ldvUjOJSL2Hm1EVRK3wbwXChznBybla/OaehalZHNdyat753b9VzLN0Kee44fFKAAc7hCMnTnzHZ7baL6VfUfK/FU251d77YeaYuRr7nHwsKcqThia0F/eNwvWhzoq3ff6EG1aiq3q3579m3bCfduVU3daxTO7bsnKU0uFMLhaaVOcZ3llTnCcm7daTT0ZH1m9Yw1GVO3lOb5RYxGKuZ1xlziYdLg/H068IzhLPU2ucmnZpok2b1N2mKqUW9YrtVTTUvUte3yPq+J4FPEX9K2eo+OIiubVWpv7nVGWtGahTcWpRqzivS9G843XrzKXDWOltV0YydmecZ1RnG/bnn97fFKrq1aom3HPYkpVaVNWjNS06bSUmSaK8HgLU9HOec+MTMz9+TiYuXqtsJ6VeMloe7RcnYbFW8RRrU/wBPjXbmicpW6GskuEoFPFp2nzXZ812frtoPlfiubdUUTlOU5c+4cPB09FSGIqRUZNWU6sb3X/EtOgosFhq6qLlvFz+WcsomrOc/He5TU6+Gw0JShOMsr82cZSfctG0l2/wej7VVVE5+cTM+D3ZC1wfwlCvHnRdmnZqTV7+eZMwmNt4mjWp2d2UkS6WH1kt6mAq4pP0ua7Pmvmt5J20N7z2Ms9rmrPVnLex3A+Fqc+vDG1Y9DUgk41a8Hed0+fH0tFrPTozXdosb1yjKmbUbY8I7lFg7F3OunFT+WY3TVE7fHf8AexewjwPB9OpVp1YyfN9K1WFSo1fRCKT73/vkfGub+IqimqP8ySrVOEwVFVdE/wC5zy+/Nf4B4wUsXGTheDjKzjNxvpya06Vn8j5XsPVanKdqThMbbxNMzTsy7pdmnnuPgmJQIK2e4DOYSElVmsRUj0coNSU6sbSb7lfRt0EiqYyjVjan3JpmiOjjb+0J8M8JhlOpGtBtRf8AzYSlbPmxSfqRzPSV7Jh86unu5UzH+LHBPDlLEc5R9Fxtom46U8mu/I5rtVUOL2GrtZZ7XWp57j5o6UAA824ToqeKruTk7VZJXk3ZKT0K+RmMRM1X68+6ZavD5U4ejKO6HFlwfG70vP1f7EKaU+KtgWAispP6HmRNWfcX9BDN3e1o9yNbweh8Sm/0trt2qyS5zb0WWjSaTRlU1WNs98svpWIjEbI7od8sFay/CUFKvO933aX3Iwuk7lU465TM5xGWX7bIW9imOihzp4aN3tZTV1zrSkxGwRopaU2thz0kmQlRT0u72sdJUZNHxc/bktOiei7b1I2v05cqrw1WtOeVXtCrxsRFcZeDrGgQ2O4fjzsVJO7tGNld2XorJGP0tcq/GTTM7Mo2eTmd7i1sNHnPaU1yudaXhn6ZHHSSF/TRHSSNXxO0RqK7snGybbtoeXcav6fuVVW64qndMPYaI0Lp53x5qP8AXRi23HoItRbdr+npsW+CpjoZn92Y0vXV+Jppz2Zbv7ZbFNc9+itXgidTGxS3KvzSicl/gR7quNYmjVGPyPdU15bjkzqycq8W3zVGFld2V3LJais0jTEas82i0DXVOvEzs2e7dlW0Tz7lCxc4YujBS9F0LuL0xvz5abd+gm4amJomVzo63TNqqZ35sri+EWp9SD0LU/8AclU0bFjRajLei/tP/tQ+p7qfu66H9zHwi9VOmt0n5jUe9FHjLW8muMnPEVYuXorD3UVojfnx027yNi6YimJVulLdNNuJjfm9GICkAHneM7TX99P7mZi719fOWrs9nt8o9HMlm9pDlNjcQPQBueJXZn76XgjRaL6jzlmdLdo8od8sVYzOO/fqbfJGC0l+oXPL0hcWOppUp5vaymr4pSY3GnD0Ad/i71Je35I23012ar+XtCqx3HHJ1jRoTIcN9qn7MftRjNK9uq5R6OZ3uVW6z2lNc4peGHAANLxPyq7Y+DNX9OdXXzh7DRGkdPOOPPb4/Dx/MuMF1M8/hldMdrjl8svi+u93gidRuU1zilCdOABt+THr4j2KfjIrNJbqfNotAb7nl7t8VTSPN+UjtlD4f85E/C8ErzRnU1c2Qx3X3IlU7lnb4Vc6dgDZcl3aqvw39SJExnDCr0t1VPN6aV6hAHneM7TX99P7mZi719fOWrs9nt8o9HMlm9pDlNjcQPQBueJXZn76XgjRaL6jzlmdLdo8od8sVYzOO/fqbfJGB0l+oXPL0hcWOppUp5vaynr4pSY3GnD0Ad/i71Je35I23012ar+XtCqx3HHJ1jRoTIcN9qn7MftRjNK9uq5R6Q5ne5VbrPaU1zil4YcAA0vE/Krtj4M1f051dfOHsNEaR084489vj8PH8y4wXUzz+GV0x2uOXyy+L673eCJ1G5TXOKUJ04AG35MeviPYp+Mis0lup82i0BvueXu3xVNI835SO2UPh/zkT8LwSvNGdTVzZDHdfciVTuWdvhVzp2ANlyXdqq/Df1IkTGcMKvS3VU83ppXqEAed4ztNf30/vZmLvX185ayz2e3yj0cyWb2kOUyNxA9AG54ldmfvpeCNFovqPOWZ0t2jyh3yxVjM479+pt8kYHSX6hc8vSFxY6mlSnm9rKevilJjcacPQB3+LvUl7fkjbfTXZqv5e0KrHcccnWNGhMhw32qfsx+1GM0r26rlHpDmd7lVus9pTXOKXhhwADS8T8qu2PgzV/TnV184ew0RpHTzjjz2+Pw8fzLjBdTPP4ZXTHa45fLL4vrvd4InUblNc4pQnTgAbfkx6+I9in4yKzSW6nzaLQG+55e7fFU0jzflI7bQ+H/ORPwvBK80Z1NXNkMd19yJVO5Z2+FXOnYA2XJd2qr8N/UiRMZwwq9LdVTzemleoQB53jO01/fz+9mYu9fXzlrLPZ7fKPRzJZvaQ5TI3ED0AbniV2Z++l4I0Wi+o85ZnS3aPKHfLFWMzjv36m3yRgdJfqFzy9IXFjqaVKeb2sp6+KUmNxpw9AHf4u9SXt+SNt9Ndmq/l7QqsdxxydY0aEyHDfap+zH7UYzSvbquUekOZ3uVW6z2lNc4peGHAANLxPyq7Y+DNX9OdXXzh7DRGkdPOOPPb4/Dx/MuMF1M8/hldMdrjl8svi+u93gidRuU1zilCdOABt+THr4j2KfjIrNJbqfNotAb7nl7t8VTSPN+UjttD4f85E/C8ErzRnU1c2Qx3X3IlU7lnb4Vc6dgDZcl3aqvw39SJExnDCr0t1VPN6aV6hAHneM7TX99P72Zi719fOWss9nt8o9HMlm9pDlMjcQPQBueJXZn76XgjRaL6jzlmdLdo8od8sVYzOO/fqbfJGB0l+oXPL0hcWOppUp5vaynr4pSY3GnD0Ad/i71Je35I23012ar+XtCqx3HHJ1jRoTIcN9qn7MftRjNK9uq5R6Q5ne5VbrPaU1zil4YcAA0vE/Krtj4M1f051dfOHsNEaR084489vj8PH8y4wXUzz+GV0x2uOXyy+L673eCJ1G5TXOKUJ04AG35MeviPYp+Mis0lup82i0BvueXu3xVNI835SO20Ph/zkT8LwSvNGdTVzZDHdfciVTuWdvhVzp2ANlyXdqq/Df1IkTGcMKvS3VU83ppXqEAed4ztNf30/uZmLvX185auz2e3yj0cyWb2kOU2NxA9AG54ldmfvpeCNFovqPOWZ0t2jyh3yxVjM479+pt8kYHSX6hc8vSFxY6mlSnm9rKevilJjcacPQB3+LvUl7fkjbfTXZqv5e0KrHcccnWNGhMhw32qfsx+1GM0r26rlHpDmd7lVus9pTXOKXhhwADS8T8qu2PgzV/TnV184ew0RpHTzjjz2+Pw8fzLjBdTPP4ZXTHa45fLL4vrvd4InUblNc4pQnTgAbfkx6+I9in4yKzSW6nzaLQG+55e7fFU0jzflI7ZQ+H/ORPwvBK80Z1NXNkMd19yJVO5Z2+FXOnYA2XJd2qr8N/UiRMZwwq9LdVTzemleoQB53jO01/fT+5mYu9fXzlq7PZ7fKPRzJZvaQ5TY3ED0AbniV2Z++l4I0Wi+o85ZnS3aPKHfLFWMzjv36m3yRgtJfqFzy9IXFjqaVKeb2spq+KUmNxpw9AHf4u9SXt+SNt9Ndmq/l7QqsdxxydY0aEyHDfap+zH7UYzSvbquUejmd7lVus9pTXOKXhhwADS8T8qu2PgzV/TnV184ew0RpHTzjjz2+Pw8fzLjBdTPP4ZXTHa45fLL4vrvd4InUblNc4pQnTgAbfkx6+I9in4yKzSW6nzaLQG+55e7fFU0jzflI7ZQ+H/ORPwvBK80Z1NXNkMd19yJVO5Z2+FXOnYA2XJd2qr8N/UiRMZwwq9LdVTzemleoQB5zj5qOJr3/60/uZl78xF+vPxlrbFMzh6MvCPRzWREsB6ANzxK7M/fS8Imi0X1HnLM6W6/yj3d8sVYzHCErV537/ACRgNKVRTj7mf7ekLmxGdmlSk9O8p6pzmZSIIcvQB3+LvUl7fkjbfTPZqv5e0KvHcccnWNGgsdw7K2Knfuj9qMXpeqKcdVn4R6OZ3uXUd236ymrnOqZeGnIANLxPyq7Y/kav6c4LnOPd7DRGkdPNuPkrY6LeX6ePjNFxgYzszz+GU0zOWKiZ8I92YxEk5Nr+aCdTGUKauc6s4RHTkAbbkx6+I9in4yKzSW6nzaHQG+55e7flU0rzblLlbF0G8lh/zkT8JwSvdFxnaq5sdipqUrrKyJdMbFnRGUIj10ANjyXdqq/Cv/6QImM4I5qvSvVU8/Z6cV6hAGB42YJ08Q529Gr6Sf8Amykvnp3mb0lZmi9NXdVt+flp9GX4uWdXvp2eXd8OVGlchxTmnzXkV0PWNR5ro5R1fI5mHUS9H4CwToYeFN9a15+1J3a3XtuNThLPRWaaJ39/NkcZe6a9VXG7u5L5JRme4ew7jU5+qa/9krW+VjE/UWEmi/F6N1XrH/XutcFczo1fBzlAoabeaXMl6M66F5rGyR8qqcnUNPwTh+jpJPN+k9+r5WP0TRGFnDYWmmrfO2ec/wDWUKXE3Ne5Mxu3LhZvgy/GvCNTjWS0SXNl6pLL5rwMp9Q4aYrpvxunZPPu/v2cy4cYXM/TRm8O6E66IMlGx86qchsOLeEdOim1ZzfO3al8tO83GhsNNjDRrb6tvw6h1S1esLyk8Gt9Hioq6UejqerS3B/NyXyLPR12NtE82d07h5nVvR3bJ9vf/GJp0rlnM5M7FOaT9L6zzXd9GiqU7HUTm4mnJ6RyfcGulh3VkrOvJNe7ivRe+8nsaKbH3da5qx3erWaFw82rGvO+rb5dzUkFcMPyn8GOdOniYq/RNxqW/wAE2rS2Jq3+omYSvKZpnvW2ir0U1Tbnv3c3nlOlcnTK7mckv6T1nms510VSnY9iXUTm9F5MeDHClUxMlbpmo07/AOCF7y3tv/xRAxdedUUx3KPSt6Kq4tx3b+bbERVACtj8FCvB06iunl3p6pJ6mfK9Zou06tcbH1s3q7NevRO1kMZxaxFJ/wB3arHVaylb1pvwZSXdHXrc/k/NH+r61pOxcj8/5Z/xXhwTipuyoNeuVkvqz5RhcTVOWp6fL7Ti8LTGeu7/AAHxbVGSq1mpzXVS6sX36c2WWE0fFqde5OdX+QqsZpKbsaluMqf9loSzVYAjr0Yzi4yV0/5c+V+xRfom3cjOJdUVzROcOHiOCKkH6HprcmZDE6AxFqc7E60eE7J+PvcsqMZRVH59koVg6z0dG9+jxIsaNx9c5dHl/Xy+nT2Y26zoYDgjmtTqNNrJLJPvfeXmjdBRZri7fnOqN0d0fP3vRL+L1o1aNkOsaJCAEdejGcXCSumrNM4uW6blE0VxnEjNYzi/Ug70Xz49zaUl89DMtidB3bc52J1o8J3/AB6OclRcH4h6Ohe+y+rZD/8An42dnR+nybXU4M4v2anXadtKgtKv63r2FtgdB6lUXMROcx3Ru8/j1IhoDROgAyvRjOLhOKlGStJPSmnqPYmYnOHNVMVRNNUZxLBcLcSasJOeEkpxeno5tKS9Sb0NbWntLS1j6ZjK5/bOYnQtdM61ic48J+/hyv7Exr9H9LK+5L53sff8RY36yF+Bxk7Oj9Pl3OA+JEucqmLkmk7qlF3u/wDM+71L5ka9joy1bf8AaxwmhpiqK78+Ue/x/rcJW0IrGhKA2pBSTjJJqSakmrpp6GmtY3PYmYnOHn3DnEOpGTqYKScXp6Kbs16oyehrbbaydbxUTGVf9rmxpOmY1b39x9/fg4n9h4/q/o5X/wBNvnzrfU+3S2v+SX+Jw2/X+/6drgTiFUnJVMbJRitPRQd5P1SktCWy+1HxuYqIjKj+0W/pOmI1bO/xl6FTgopRiklFJRSVkktCSRBUszMznJweAAAAAAAAAAAAAAAAAAAAAAAAAAAAAAAAAAAAAAAAAD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2" name="Picture 10" descr="http://www.gramatr.com/blog/wp-content/uploads/2012/07/Paid-Search-Testing-Tub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86421"/>
            <a:ext cx="4267200" cy="1871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015101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Bottle Rocket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Place – Canton Charter Academy Red</a:t>
            </a:r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Place – Scranton MS</a:t>
            </a:r>
          </a:p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Place – Canton Charter Academy White</a:t>
            </a:r>
          </a:p>
          <a:p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Place – Meads Mill MS</a:t>
            </a:r>
          </a:p>
          <a:p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Place – L’Anse </a:t>
            </a:r>
            <a:r>
              <a:rPr lang="en-US" dirty="0" err="1" smtClean="0"/>
              <a:t>Creuse</a:t>
            </a:r>
            <a:r>
              <a:rPr lang="en-US" dirty="0" smtClean="0"/>
              <a:t> Blue</a:t>
            </a:r>
          </a:p>
          <a:p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Place – L’Anse </a:t>
            </a:r>
            <a:r>
              <a:rPr lang="en-US" dirty="0" err="1" smtClean="0"/>
              <a:t>Creuse</a:t>
            </a:r>
            <a:r>
              <a:rPr lang="en-US" dirty="0" smtClean="0"/>
              <a:t> Gold</a:t>
            </a:r>
          </a:p>
          <a:p>
            <a:endParaRPr lang="en-US" dirty="0"/>
          </a:p>
        </p:txBody>
      </p:sp>
      <p:pic>
        <p:nvPicPr>
          <p:cNvPr id="4098" name="Picture 2" descr="http://www.aplusphysics.com/projects/images/woman_rocket_scientist_hg_clr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191000"/>
            <a:ext cx="2133600" cy="277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jeffcity.media.clients.ellingtoncms.com/img/photos/2011/02/24/0225cropSpace_Shuttle__anneknewstribune.com_1_t670.jpg?b3f6a5d7692ccc373d56e40cf708e3fa67d9af9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318"/>
          <a:stretch/>
        </p:blipFill>
        <p:spPr bwMode="auto">
          <a:xfrm>
            <a:off x="6322385" y="2971800"/>
            <a:ext cx="2821615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7556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Bridge Building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9037"/>
            <a:ext cx="7543800" cy="4525963"/>
          </a:xfrm>
        </p:spPr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Place – Meads Mill MS</a:t>
            </a:r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Place – Scranton MS</a:t>
            </a:r>
          </a:p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Place – Washington Woods MS</a:t>
            </a:r>
          </a:p>
          <a:p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Place – Washtenaw Int’l MS Academy</a:t>
            </a:r>
          </a:p>
          <a:p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Place – Holt Jr. HS Brown</a:t>
            </a:r>
          </a:p>
          <a:p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Place – St. Martha</a:t>
            </a:r>
          </a:p>
          <a:p>
            <a:endParaRPr lang="en-US" dirty="0"/>
          </a:p>
        </p:txBody>
      </p:sp>
      <p:pic>
        <p:nvPicPr>
          <p:cNvPr id="5122" name="Picture 2" descr="https://sergiosimpson09.files.wordpress.com/2009/05/nc21694cl.jpg?w=6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95800"/>
            <a:ext cx="3039061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andrewmartin.co.uk/media/catalog/product/cache/1/image/9df78eab33525d08d6e5fb8d27136e95/a/c/accessories_adornments_suspension_bridg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66" b="25000"/>
          <a:stretch/>
        </p:blipFill>
        <p:spPr bwMode="auto">
          <a:xfrm>
            <a:off x="3039061" y="4495800"/>
            <a:ext cx="60960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7556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Crave The Wave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001000" cy="4525963"/>
          </a:xfrm>
        </p:spPr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Place – Canton Charter Academy White</a:t>
            </a:r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Place – Meads Mill MS</a:t>
            </a:r>
          </a:p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Place – L’Anse </a:t>
            </a:r>
            <a:r>
              <a:rPr lang="en-US" dirty="0" err="1" smtClean="0"/>
              <a:t>Creuse</a:t>
            </a:r>
            <a:r>
              <a:rPr lang="en-US" dirty="0" smtClean="0"/>
              <a:t> Gold</a:t>
            </a:r>
          </a:p>
          <a:p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Place – Holt Jr. HS Gold</a:t>
            </a:r>
          </a:p>
          <a:p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Place – Canton Charter Academy Red</a:t>
            </a:r>
          </a:p>
          <a:p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Place – Fowlerville Jr. HS</a:t>
            </a:r>
          </a:p>
          <a:p>
            <a:endParaRPr lang="en-US" dirty="0"/>
          </a:p>
        </p:txBody>
      </p:sp>
      <p:pic>
        <p:nvPicPr>
          <p:cNvPr id="7170" name="Picture 2" descr="http://image.slidesharecdn.com/creativityhalfdaynew-140829154017-phpapp02/95/the-creative-teen-sparking-harnessing-and-directing-creativity-in-the-classroom-15-638.jpg?cb=14093450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40772"/>
            <a:ext cx="3352800" cy="2517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brandednoise.files.wordpress.com/2013/10/sound-wave-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45" b="34049"/>
          <a:stretch/>
        </p:blipFill>
        <p:spPr bwMode="auto">
          <a:xfrm>
            <a:off x="3352799" y="4340773"/>
            <a:ext cx="5791201" cy="251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7556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Crime Busters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7772400" cy="4525963"/>
          </a:xfrm>
        </p:spPr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Place – Meads Mill MS</a:t>
            </a:r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Place – L’Anse </a:t>
            </a:r>
            <a:r>
              <a:rPr lang="en-US" dirty="0" err="1" smtClean="0"/>
              <a:t>Creuse</a:t>
            </a:r>
            <a:r>
              <a:rPr lang="en-US" dirty="0" smtClean="0"/>
              <a:t> Blue</a:t>
            </a:r>
          </a:p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Place – Canton Charter Academy Red</a:t>
            </a:r>
          </a:p>
          <a:p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Place – Holt Jr. HS Gold</a:t>
            </a:r>
          </a:p>
          <a:p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Place – Holt Jr. HS Brown</a:t>
            </a:r>
          </a:p>
          <a:p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Place – Chippewa MS Blue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0"/>
            <a:ext cx="2743200" cy="2817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 descr="http://www.eccouncil.org/portals/0/Images/img/computerforensics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575" y="3657600"/>
            <a:ext cx="4467225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19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Disease Detectives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696200" cy="4525963"/>
          </a:xfrm>
        </p:spPr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Place – Meads Mill MS</a:t>
            </a:r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Place – L’Anse </a:t>
            </a:r>
            <a:r>
              <a:rPr lang="en-US" dirty="0" err="1" smtClean="0"/>
              <a:t>Creuse</a:t>
            </a:r>
            <a:r>
              <a:rPr lang="en-US" dirty="0" smtClean="0"/>
              <a:t> Gold</a:t>
            </a:r>
          </a:p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Place – Chippewa MS Blue</a:t>
            </a:r>
          </a:p>
          <a:p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Place – Canton Charter Academy Red</a:t>
            </a:r>
          </a:p>
          <a:p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Place – Holt Jr. HS Brown</a:t>
            </a:r>
          </a:p>
          <a:p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Place – </a:t>
            </a:r>
            <a:r>
              <a:rPr lang="en-US" dirty="0" err="1" smtClean="0"/>
              <a:t>Kinawa</a:t>
            </a:r>
            <a:r>
              <a:rPr lang="en-US" dirty="0" smtClean="0"/>
              <a:t> MS Omega</a:t>
            </a:r>
          </a:p>
          <a:p>
            <a:endParaRPr lang="en-US" dirty="0"/>
          </a:p>
        </p:txBody>
      </p:sp>
      <p:pic>
        <p:nvPicPr>
          <p:cNvPr id="1026" name="Picture 2" descr="http://static.tvtropes.org/pmwiki/pub/images/PP_detective_magnifying_glass_43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1692" y="4495800"/>
            <a:ext cx="1632307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s://loonylabs.files.wordpress.com/2014/10/vir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95800"/>
            <a:ext cx="3936999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media.doctorspin.me/2012/03/cellular-virus-wallpap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6999" y="4495800"/>
            <a:ext cx="3574693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7588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861</TotalTime>
  <Words>1042</Words>
  <Application>Microsoft Office PowerPoint</Application>
  <PresentationFormat>On-screen Show (4:3)</PresentationFormat>
  <Paragraphs>185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Technic</vt:lpstr>
      <vt:lpstr>  Holt Science Olympiad  division b Invitational</vt:lpstr>
      <vt:lpstr>Air Trajectory</vt:lpstr>
      <vt:lpstr>Anatomy &amp; Physiology</vt:lpstr>
      <vt:lpstr>Bio-Process Lab</vt:lpstr>
      <vt:lpstr>Bottle Rocket</vt:lpstr>
      <vt:lpstr>Bridge Building</vt:lpstr>
      <vt:lpstr>Crave The Wave</vt:lpstr>
      <vt:lpstr>Crime Busters</vt:lpstr>
      <vt:lpstr>Disease Detectives</vt:lpstr>
      <vt:lpstr>Dynamic Planet</vt:lpstr>
      <vt:lpstr>Elastic Launched Glider</vt:lpstr>
      <vt:lpstr>Experimental Design</vt:lpstr>
      <vt:lpstr>Food Science</vt:lpstr>
      <vt:lpstr>Fossils</vt:lpstr>
      <vt:lpstr>Green Generation</vt:lpstr>
      <vt:lpstr>Invasive Species</vt:lpstr>
      <vt:lpstr>Meteorology</vt:lpstr>
      <vt:lpstr>Mission Possible</vt:lpstr>
      <vt:lpstr>Picture This</vt:lpstr>
      <vt:lpstr>Reach For The Stars</vt:lpstr>
      <vt:lpstr>Road Scholar</vt:lpstr>
      <vt:lpstr>Scrambler</vt:lpstr>
      <vt:lpstr>Wind Power</vt:lpstr>
      <vt:lpstr>Write It/Do It</vt:lpstr>
      <vt:lpstr>6th Place</vt:lpstr>
      <vt:lpstr>5th Place</vt:lpstr>
      <vt:lpstr>4th Place</vt:lpstr>
      <vt:lpstr>3rd Place</vt:lpstr>
      <vt:lpstr>2nd Place</vt:lpstr>
      <vt:lpstr>1st Place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Holt Science Olympiad Invitational</dc:title>
  <dc:creator>michaeldlee</dc:creator>
  <cp:lastModifiedBy>STEPHEN POTTER</cp:lastModifiedBy>
  <cp:revision>86</cp:revision>
  <cp:lastPrinted>2016-02-20T21:44:52Z</cp:lastPrinted>
  <dcterms:created xsi:type="dcterms:W3CDTF">2014-01-29T20:50:43Z</dcterms:created>
  <dcterms:modified xsi:type="dcterms:W3CDTF">2016-02-20T23:03:13Z</dcterms:modified>
</cp:coreProperties>
</file>